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369759"/>
            <a:ext cx="4791301" cy="25026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1071184"/>
            <a:ext cx="4791301" cy="1071121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31" y="107118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360051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107540"/>
            <a:ext cx="4791301" cy="1071121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12175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371578"/>
            <a:ext cx="4768651" cy="1704425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867038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4702625"/>
            <a:ext cx="4791301" cy="1479198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214175" y="4238696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7" y="1071184"/>
            <a:ext cx="4791301" cy="1071121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360051"/>
            <a:ext cx="4791301" cy="250268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080480"/>
            <a:ext cx="4791301" cy="109724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359083"/>
            <a:ext cx="4791301" cy="17169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51626" y="4702625"/>
            <a:ext cx="4791301" cy="147510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57555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F2ABE1E-FC35-4A90-A92B-562F29CAEAF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264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F2ABE1E-FC35-4A90-A92B-562F29CAE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el 22">
            <a:extLst>
              <a:ext uri="{FF2B5EF4-FFF2-40B4-BE49-F238E27FC236}">
                <a16:creationId xmlns:a16="http://schemas.microsoft.com/office/drawing/2014/main" id="{BA3DE649-ECD9-D34C-AF62-739A0D62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Jesus som største tjener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C025-D59F-4502-BB8B-94022A6B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dirty="0"/>
              <a:t>Zebedæussønnernes mor beder om de bedste pladser til sønner, Jakob og Johannes</a:t>
            </a:r>
          </a:p>
          <a:p>
            <a:r>
              <a:rPr lang="da-DK" dirty="0"/>
              <a:t>Jesus’ svar: Kun Faderen kan give pladser, være med ham i lidelse </a:t>
            </a:r>
          </a:p>
          <a:p>
            <a:r>
              <a:rPr lang="da-DK" dirty="0"/>
              <a:t>Jesus belærer om Gudsriget, som det omvendte af verden, om at tjeneren er størst </a:t>
            </a:r>
          </a:p>
          <a:p>
            <a:r>
              <a:rPr lang="da-DK" dirty="0"/>
              <a:t>Jesus selv største eksempel. Han giver sig selv som løsesum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3E0D4-EC35-4F1A-A6E4-6416763844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Matt 20:20-28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60D80-B622-4C30-ACD3-75721B62C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Stykket lærer os om, at Guds syn på verdens tragten efter succes og ære, er det omvendte af, hvad der er højst hos Gud nemlig at være tjener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995B05-EC0D-47EB-8EF3-6BE250458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Hvad er svært i os selv, når der trædes på vores ære</a:t>
            </a:r>
          </a:p>
          <a:p>
            <a:r>
              <a:rPr lang="da-DK" dirty="0"/>
              <a:t>Hvordan ser vi på andres succes</a:t>
            </a:r>
          </a:p>
          <a:p>
            <a:r>
              <a:rPr lang="da-DK" dirty="0"/>
              <a:t>Hvad møder vi på vejen til at ligne Jesus mere og mere 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A925864C-8081-22DE-599F-DDFF7218A6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7803F5-6891-BD45-A643-E1B43C0AB861}"/>
              </a:ext>
            </a:extLst>
          </p:cNvPr>
          <p:cNvSpPr txBox="1"/>
          <p:nvPr/>
        </p:nvSpPr>
        <p:spPr>
          <a:xfrm>
            <a:off x="12107333" y="-28109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5C912E7-263A-1242-8E5A-A6DF1EA11F72}"/>
              </a:ext>
            </a:extLst>
          </p:cNvPr>
          <p:cNvSpPr txBox="1"/>
          <p:nvPr/>
        </p:nvSpPr>
        <p:spPr>
          <a:xfrm>
            <a:off x="4490113" y="47357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163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3b4fc67-7e4d-4af3-b66e-0e0e8a1422f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123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Century Gothic</vt:lpstr>
      <vt:lpstr>Verdana</vt:lpstr>
      <vt:lpstr>Wingdings 3</vt:lpstr>
      <vt:lpstr>Wisp</vt:lpstr>
      <vt:lpstr>think-cell Slide</vt:lpstr>
      <vt:lpstr>Jesus som største tjener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JHAE (Jonas Hauschildt Andersen)</dc:creator>
  <cp:lastModifiedBy>Jenny Glüsing</cp:lastModifiedBy>
  <cp:revision>117</cp:revision>
  <dcterms:created xsi:type="dcterms:W3CDTF">2019-08-19T18:08:22Z</dcterms:created>
  <dcterms:modified xsi:type="dcterms:W3CDTF">2022-09-10T15:03:09Z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