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1"/>
  </p:notesMasterIdLst>
  <p:sldIdLst>
    <p:sldId id="256" r:id="rId2"/>
    <p:sldId id="294" r:id="rId3"/>
    <p:sldId id="306" r:id="rId4"/>
    <p:sldId id="307" r:id="rId5"/>
    <p:sldId id="308" r:id="rId6"/>
    <p:sldId id="309" r:id="rId7"/>
    <p:sldId id="303" r:id="rId8"/>
    <p:sldId id="310" r:id="rId9"/>
    <p:sldId id="311" r:id="rId10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 autoAdjust="0"/>
    <p:restoredTop sz="94606" autoAdjust="0"/>
  </p:normalViewPr>
  <p:slideViewPr>
    <p:cSldViewPr snapToGrid="0" snapToObjects="1">
      <p:cViewPr varScale="1">
        <p:scale>
          <a:sx n="126" d="100"/>
          <a:sy n="126" d="100"/>
        </p:scale>
        <p:origin x="216" y="6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8AB36-B9CE-452A-B703-099F47F1A3C7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0F54-A9BE-4A31-9BA4-942443D2714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E0F54-A9BE-4A31-9BA4-942443D27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47227"/>
            <a:ext cx="7086600" cy="13858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9924"/>
            <a:ext cx="7086600" cy="131445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4666130"/>
            <a:ext cx="2743200" cy="273844"/>
          </a:xfrm>
        </p:spPr>
        <p:txBody>
          <a:bodyPr/>
          <a:lstStyle/>
          <a:p>
            <a:fld id="{C6588D38-61CE-414C-8A22-C0E34803FA0B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4666130"/>
            <a:ext cx="2743200" cy="273844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2823883"/>
            <a:ext cx="7272338" cy="82363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4" y="582930"/>
            <a:ext cx="4294363" cy="2150185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3650877"/>
            <a:ext cx="7272338" cy="94801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4063-4AEB-4216-82AE-55B4E1F29AEF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35C-CB56-4369-ADD7-46C7C3861A96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457201"/>
            <a:ext cx="1524000" cy="413742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457201"/>
            <a:ext cx="5921376" cy="4137422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BB2-5779-4F91-95A9-2EB1BA90B8F2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 b="0"/>
            </a:lvl1pPr>
          </a:lstStyle>
          <a:p>
            <a:r>
              <a:rPr lang="da-DK" dirty="0"/>
              <a:t>Klik for at redigere i masteren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0822-84D4-407D-9EA8-5B49CE79375D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44168"/>
            <a:ext cx="7086600" cy="1385316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50058"/>
            <a:ext cx="7086600" cy="1316736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B126-AAF1-47A6-A444-292B31DF70DC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205978"/>
            <a:ext cx="7272339" cy="1004257"/>
          </a:xfrm>
        </p:spPr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362076"/>
            <a:ext cx="3429000" cy="32325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362076"/>
            <a:ext cx="3429000" cy="32325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F8CC-322B-4EF8-8747-AFD570AAE90E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205978"/>
            <a:ext cx="7272339" cy="100425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266509"/>
            <a:ext cx="3429000" cy="62031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1943100"/>
            <a:ext cx="3429000" cy="26515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266509"/>
            <a:ext cx="3429000" cy="62031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1943100"/>
            <a:ext cx="3429000" cy="26515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BBB5-9DC2-4190-B073-DA63863C6DD3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1EA4-D1A7-4ACD-8886-D56D6A51F3CE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FFC4-F4E0-4B3A-BE3D-E9049DB3A377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285750"/>
            <a:ext cx="3429000" cy="123713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285751"/>
            <a:ext cx="3429000" cy="4308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1543051"/>
            <a:ext cx="3429000" cy="27432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443-99C4-4E61-8A80-7B29CE3373A2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554691"/>
            <a:ext cx="3429000" cy="967785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584947"/>
            <a:ext cx="3429000" cy="370130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1543050"/>
            <a:ext cx="342900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926B-82DF-4373-9E02-D142F0BA6FD8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5" y="205978"/>
            <a:ext cx="7272339" cy="10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i masteren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5" y="1351430"/>
            <a:ext cx="7272339" cy="324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8" y="4767263"/>
            <a:ext cx="24294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C325F205-42F2-4C77-988D-95053EA7A4E8}" type="datetime1">
              <a:rPr lang="da-DK" smtClean="0"/>
              <a:pPr/>
              <a:t>10.07.2021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76726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4767263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9D3B90D5-D352-2048-AB88-60C0201BBE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defTabSz="914400" rtl="0" eaLnBrk="1" latinLnBrk="0" hangingPunct="1">
        <a:lnSpc>
          <a:spcPts val="52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Calibri"/>
          <a:ea typeface="+mj-ea"/>
          <a:cs typeface="Calibri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SALMERNES BOG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800" dirty="0"/>
              <a:t>SALME 146: 	</a:t>
            </a:r>
            <a:r>
              <a:rPr lang="da-DK" sz="2800" i="1" dirty="0">
                <a:effectLst/>
              </a:rPr>
              <a:t>Lovsyng Gud</a:t>
            </a:r>
            <a:endParaRPr lang="da-DK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da-DK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Salme 145: Guds Storhed</a:t>
            </a:r>
            <a:endParaRPr lang="da-DK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2</a:t>
            </a:fld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DBE2365-761D-4D41-9C66-72E89E85F804}"/>
              </a:ext>
            </a:extLst>
          </p:cNvPr>
          <p:cNvSpPr txBox="1"/>
          <p:nvPr/>
        </p:nvSpPr>
        <p:spPr>
          <a:xfrm>
            <a:off x="1089026" y="1324535"/>
            <a:ext cx="718764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27050">
              <a:lnSpc>
                <a:spcPct val="150000"/>
              </a:lnSpc>
            </a:pPr>
            <a:r>
              <a:rPr lang="da-DK" sz="2400" dirty="0"/>
              <a:t>1.	Halleluja. 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Min sjæl, lovpris Herren!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2.	Jeg vil lovprise Herren, så længe jeg lever,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jeg vil lovsynge min Gud, så længe jeg er til.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3.	Stol ikke på stormænd,</a:t>
            </a:r>
          </a:p>
          <a:p>
            <a:pPr marL="584200" indent="-577850">
              <a:lnSpc>
                <a:spcPct val="150000"/>
              </a:lnSpc>
              <a:spcAft>
                <a:spcPts val="600"/>
              </a:spcAft>
            </a:pPr>
            <a:r>
              <a:rPr lang="da-DK" sz="2400" dirty="0"/>
              <a:t>	på mennesker, de kan ikke frelse.</a:t>
            </a:r>
          </a:p>
        </p:txBody>
      </p:sp>
    </p:spTree>
    <p:extLst>
      <p:ext uri="{BB962C8B-B14F-4D97-AF65-F5344CB8AC3E}">
        <p14:creationId xmlns:p14="http://schemas.microsoft.com/office/powerpoint/2010/main" val="273792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da-DK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Salme 145: Guds Storhed</a:t>
            </a:r>
            <a:endParaRPr lang="da-DK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3</a:t>
            </a:fld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DBE2365-761D-4D41-9C66-72E89E85F804}"/>
              </a:ext>
            </a:extLst>
          </p:cNvPr>
          <p:cNvSpPr txBox="1"/>
          <p:nvPr/>
        </p:nvSpPr>
        <p:spPr>
          <a:xfrm>
            <a:off x="1089026" y="1019735"/>
            <a:ext cx="718764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27050">
              <a:lnSpc>
                <a:spcPct val="150000"/>
              </a:lnSpc>
            </a:pPr>
            <a:r>
              <a:rPr lang="da-DK" sz="2400" dirty="0"/>
              <a:t>4.	De udånder og vender tilbage til jorden,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og den dag er deres planer blevet til intet.</a:t>
            </a:r>
          </a:p>
          <a:p>
            <a:pPr marL="533400" indent="-527050">
              <a:lnSpc>
                <a:spcPct val="150000"/>
              </a:lnSpc>
              <a:buAutoNum type="arabicPeriod" startAt="5"/>
            </a:pPr>
            <a:r>
              <a:rPr lang="da-DK" sz="2400" dirty="0"/>
              <a:t>Lykkelig den, hvis hjælp er Jakobs Gud,</a:t>
            </a:r>
          </a:p>
          <a:p>
            <a:pPr marL="6350">
              <a:lnSpc>
                <a:spcPct val="150000"/>
              </a:lnSpc>
            </a:pPr>
            <a:r>
              <a:rPr lang="da-DK" sz="2400" dirty="0"/>
              <a:t>	hvis håb står til Herren, hans Gud,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6.	ham, som har skabt himlen og jorden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og havet med alt, hvad de rummer,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ham, som bevarer sin troskab til evig tid,</a:t>
            </a:r>
          </a:p>
        </p:txBody>
      </p:sp>
    </p:spTree>
    <p:extLst>
      <p:ext uri="{BB962C8B-B14F-4D97-AF65-F5344CB8AC3E}">
        <p14:creationId xmlns:p14="http://schemas.microsoft.com/office/powerpoint/2010/main" val="426466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da-DK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Salme 145: Guds Storhed</a:t>
            </a:r>
            <a:endParaRPr lang="da-DK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4</a:t>
            </a:fld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DBE2365-761D-4D41-9C66-72E89E85F804}"/>
              </a:ext>
            </a:extLst>
          </p:cNvPr>
          <p:cNvSpPr txBox="1"/>
          <p:nvPr/>
        </p:nvSpPr>
        <p:spPr>
          <a:xfrm>
            <a:off x="1089026" y="1324535"/>
            <a:ext cx="718764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27050">
              <a:lnSpc>
                <a:spcPct val="150000"/>
              </a:lnSpc>
            </a:pPr>
            <a:r>
              <a:rPr lang="da-DK" sz="2400" dirty="0"/>
              <a:t>7.	som skaffer de undertrykte ret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og giver de sultne føde.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Herren sætter de fangne i frihed,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8.	Herren åbner de blindes øjne,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Herren rejser de nedbøjede,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Herren elsker de retfærdige.</a:t>
            </a:r>
          </a:p>
        </p:txBody>
      </p:sp>
    </p:spTree>
    <p:extLst>
      <p:ext uri="{BB962C8B-B14F-4D97-AF65-F5344CB8AC3E}">
        <p14:creationId xmlns:p14="http://schemas.microsoft.com/office/powerpoint/2010/main" val="177908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da-DK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Salme 145: Guds Storhed</a:t>
            </a:r>
            <a:endParaRPr lang="da-DK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5</a:t>
            </a:fld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DBE2365-761D-4D41-9C66-72E89E85F804}"/>
              </a:ext>
            </a:extLst>
          </p:cNvPr>
          <p:cNvSpPr txBox="1"/>
          <p:nvPr/>
        </p:nvSpPr>
        <p:spPr>
          <a:xfrm>
            <a:off x="1089026" y="1324535"/>
            <a:ext cx="718764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27050">
              <a:lnSpc>
                <a:spcPct val="150000"/>
              </a:lnSpc>
            </a:pPr>
            <a:r>
              <a:rPr lang="da-DK" sz="2400" dirty="0"/>
              <a:t>9.	Herren beskytter de fremmede,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han bringer faderløse og enker på fode,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men fører de ugudelige på vildspor.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10.	Herren er konge for evigt,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din Gud, Zion, i slægt efter slægt.</a:t>
            </a:r>
          </a:p>
          <a:p>
            <a:pPr marL="533400" indent="-527050">
              <a:lnSpc>
                <a:spcPct val="150000"/>
              </a:lnSpc>
            </a:pPr>
            <a:r>
              <a:rPr lang="da-DK" sz="2400" dirty="0"/>
              <a:t>	Halleluja</a:t>
            </a:r>
          </a:p>
          <a:p>
            <a:pPr marL="533400" indent="-527050">
              <a:lnSpc>
                <a:spcPct val="150000"/>
              </a:lnSpc>
            </a:pPr>
            <a:endParaRPr lang="da-DK" sz="2400" dirty="0"/>
          </a:p>
          <a:p>
            <a:pPr marL="533400" indent="-527050">
              <a:lnSpc>
                <a:spcPct val="150000"/>
              </a:lnSpc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7621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F3A8-2F5B-B44E-873C-75D4FA6A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E173093-58BD-6846-96EB-03CFC445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2565400"/>
            <a:ext cx="12700" cy="127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FDB2008-2471-AF46-B397-23939D16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57" y="785369"/>
            <a:ext cx="5426272" cy="35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DB835-AB2B-984B-BDE1-A8140719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Tilbedelse og Retfærdighed: Salme 146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702310-2A11-FF44-8D48-70FEBCBE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Viser Guds retfærdighed</a:t>
            </a:r>
          </a:p>
          <a:p>
            <a:pPr marL="46355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Kalder til retfærdigt liv</a:t>
            </a:r>
          </a:p>
          <a:p>
            <a:pPr marL="46355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Viser os kraft til at leve retfærdigt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7E2077-A67A-B448-91A1-C346E11D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60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F3A8-2F5B-B44E-873C-75D4FA6A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E173093-58BD-6846-96EB-03CFC445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2565400"/>
            <a:ext cx="12700" cy="127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0907DCD-59F5-5642-ADF0-754B3E33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26" y="988060"/>
            <a:ext cx="6036734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DB835-AB2B-984B-BDE1-A8140719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Tilbedelse og Retfærdighed: Salme 146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702310-2A11-FF44-8D48-70FEBCBE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Viser Guds retfærdighed</a:t>
            </a:r>
          </a:p>
          <a:p>
            <a:pPr marL="46355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Kalder til retfærdigt liv</a:t>
            </a:r>
          </a:p>
          <a:p>
            <a:pPr marL="46355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Viser os kraft til at leve retfærdigt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7E2077-A67A-B448-91A1-C346E11D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68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77059</TotalTime>
  <Words>296</Words>
  <Application>Microsoft Macintosh PowerPoint</Application>
  <PresentationFormat>Skærmshow (16:9)</PresentationFormat>
  <Paragraphs>48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Times New Roman</vt:lpstr>
      <vt:lpstr>Wingdings</vt:lpstr>
      <vt:lpstr>Tradition</vt:lpstr>
      <vt:lpstr>SALMERNES BOG</vt:lpstr>
      <vt:lpstr>Salme 145: Guds Storhed</vt:lpstr>
      <vt:lpstr>Salme 145: Guds Storhed</vt:lpstr>
      <vt:lpstr>Salme 145: Guds Storhed</vt:lpstr>
      <vt:lpstr>Salme 145: Guds Storhed</vt:lpstr>
      <vt:lpstr>PowerPoint-præsentation</vt:lpstr>
      <vt:lpstr>Tilbedelse og Retfærdighed: Salme 146</vt:lpstr>
      <vt:lpstr>PowerPoint-præsentation</vt:lpstr>
      <vt:lpstr>Tilbedelse og Retfærdighed: Salme 146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SALMERNES BOG</dc:title>
  <dc:creator>Jesper Bramming</dc:creator>
  <cp:lastModifiedBy>Jesper Bramming</cp:lastModifiedBy>
  <cp:revision>82</cp:revision>
  <dcterms:created xsi:type="dcterms:W3CDTF">2020-02-27T16:17:44Z</dcterms:created>
  <dcterms:modified xsi:type="dcterms:W3CDTF">2021-07-11T07:02:57Z</dcterms:modified>
</cp:coreProperties>
</file>