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1B2F8-6FF0-4539-9D5C-9095ECE02E61}" v="759" dt="2023-09-26T07:43:01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1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52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6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E8C4A-53E4-0649-9DD3-23670053B41D}" type="datetimeFigureOut">
              <a:rPr lang="da-DK" smtClean="0"/>
              <a:t>28.09.2023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58CD0-03D5-1443-A041-D553CD11EB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98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58CD0-03D5-1443-A041-D553CD11EBB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41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121562"/>
            <a:ext cx="4791301" cy="27457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966681"/>
            <a:ext cx="4791301" cy="90137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29" y="94055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111854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203218"/>
            <a:ext cx="4791301" cy="118042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90552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122991"/>
            <a:ext cx="4768651" cy="159621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723345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5316547"/>
            <a:ext cx="4791301" cy="107428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174986" y="4944095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5" y="940555"/>
            <a:ext cx="4791301" cy="9274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109382"/>
            <a:ext cx="4791301" cy="27579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203220"/>
            <a:ext cx="4791301" cy="11804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111854"/>
            <a:ext cx="4791301" cy="16073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64689" y="5303484"/>
            <a:ext cx="4791301" cy="10701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70618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87AFB-CD68-4C6C-8B64-253663851DF5}"/>
              </a:ext>
            </a:extLst>
          </p:cNvPr>
          <p:cNvSpPr/>
          <p:nvPr userDrawn="1"/>
        </p:nvSpPr>
        <p:spPr>
          <a:xfrm>
            <a:off x="7225499" y="4217455"/>
            <a:ext cx="4791301" cy="6498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A114A7-41C8-47D2-80AC-68EEFBF85BD1}"/>
              </a:ext>
            </a:extLst>
          </p:cNvPr>
          <p:cNvSpPr txBox="1"/>
          <p:nvPr userDrawn="1"/>
        </p:nvSpPr>
        <p:spPr>
          <a:xfrm>
            <a:off x="7188575" y="3822116"/>
            <a:ext cx="34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UGENS UDFORDRING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8DDA8-69A3-46B7-8662-DBB231095A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6825" y="4207754"/>
            <a:ext cx="4754563" cy="709612"/>
          </a:xfrm>
        </p:spPr>
        <p:txBody>
          <a:bodyPr>
            <a:normAutofit/>
          </a:bodyPr>
          <a:lstStyle>
            <a:lvl1pPr>
              <a:defRPr lang="en-US" sz="1200" kern="12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ugens</a:t>
            </a:r>
            <a:r>
              <a:rPr lang="en-US" dirty="0"/>
              <a:t> </a:t>
            </a:r>
            <a:r>
              <a:rPr lang="en-US" dirty="0" err="1"/>
              <a:t>udfordring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3E91-0104-0C4B-BED0-F980DBE0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Titel: Søg først...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86424-2B8F-D240-9679-31E9F156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Historien om Martha og Maria taler om to mennesker der begge vælger ud fra to forskellige perspektiver. At gøre det der forventes eller at gøre det vigtigste først.</a:t>
            </a:r>
          </a:p>
          <a:p>
            <a:r>
              <a:rPr lang="da-DK" dirty="0"/>
              <a:t>Maria valgte det gode – uden at Marthas valg var dårligt. Hun valgte at:</a:t>
            </a:r>
          </a:p>
          <a:p>
            <a:r>
              <a:rPr lang="da-DK" dirty="0"/>
              <a:t>Prioritere Jesus over det hun burde gøre</a:t>
            </a:r>
          </a:p>
          <a:p>
            <a:r>
              <a:rPr lang="da-DK" dirty="0"/>
              <a:t>Lægge sin værdi i den Jesus siger hun er</a:t>
            </a:r>
          </a:p>
          <a:p>
            <a:r>
              <a:rPr lang="da-DK" dirty="0"/>
              <a:t>Være stille foran Jesus</a:t>
            </a:r>
          </a:p>
          <a:p>
            <a:r>
              <a:rPr lang="da-DK" dirty="0">
                <a:ea typeface="+mn-lt"/>
                <a:cs typeface="+mn-lt"/>
              </a:rPr>
              <a:t>Vi har de samme valg foran os – at gøre det der haster og forventes af os – eller at vælge som Maria.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5EA0A-5AF9-D84A-A5A3-374EABD6FC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da-DK" sz="1000" dirty="0"/>
              <a:t>Lukas 10v38-42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122C0-304F-D94D-85D1-E662264F5D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da-DK"/>
          </a:p>
          <a:p>
            <a:r>
              <a:rPr lang="da-DK" dirty="0"/>
              <a:t>Vil vi handle ud fra Marthas motivation om at bevise os selv? Eller Marias hvor handling flyder over fra relationen til Jesus?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035901-E598-2C48-9830-6C87FF2546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36825" y="2083186"/>
            <a:ext cx="4762965" cy="18805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Hvordan prioriterer jeg min tid med Jesus i hverdagen? Kommer jeg til at gøre det der haster først frem for det vigtige?</a:t>
            </a:r>
            <a:endParaRPr lang="da-DK"/>
          </a:p>
          <a:p>
            <a:r>
              <a:rPr lang="da-DK" dirty="0"/>
              <a:t>Hvad lægger jeg min værdi i? Hvordan kan jeg vokse i at modtage Guds kærlighed og lægge min værdi i den?</a:t>
            </a:r>
          </a:p>
          <a:p>
            <a:r>
              <a:rPr lang="da-DK" dirty="0"/>
              <a:t>Hvordan kan jeg vokse i at være stille foran Jesus og lytte?</a:t>
            </a:r>
          </a:p>
          <a:p>
            <a:endParaRPr lang="da-DK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2F2860-175F-7549-8660-270CAD1DA1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Bed for hinandens primære fokuspunkt fra prædiken. 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6335DC-9A39-F64B-B62B-836D36B5FA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Prøv at være stille med Jesus 5 min hver morgen lige når du vågner</a:t>
            </a:r>
          </a:p>
        </p:txBody>
      </p:sp>
    </p:spTree>
    <p:extLst>
      <p:ext uri="{BB962C8B-B14F-4D97-AF65-F5344CB8AC3E}">
        <p14:creationId xmlns:p14="http://schemas.microsoft.com/office/powerpoint/2010/main" val="471275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A670E427D95049B1994E75AF167A48" ma:contentTypeVersion="5" ma:contentTypeDescription="Create a new document." ma:contentTypeScope="" ma:versionID="095b5f4d51de849246bbfba46113b9eb">
  <xsd:schema xmlns:xsd="http://www.w3.org/2001/XMLSchema" xmlns:xs="http://www.w3.org/2001/XMLSchema" xmlns:p="http://schemas.microsoft.com/office/2006/metadata/properties" xmlns:ns2="fe994732-aaef-45b6-8288-be85d44f68e0" targetNamespace="http://schemas.microsoft.com/office/2006/metadata/properties" ma:root="true" ma:fieldsID="b2437fbd91233d5292c58416b805b16f" ns2:_="">
    <xsd:import namespace="fe994732-aaef-45b6-8288-be85d44f68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94732-aaef-45b6-8288-be85d44f6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A419C1B-D0E7-4D8D-B707-16DE36970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94732-aaef-45b6-8288-be85d44f68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204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Verdana</vt:lpstr>
      <vt:lpstr>Wingdings 3</vt:lpstr>
      <vt:lpstr>Wisp</vt:lpstr>
      <vt:lpstr>think-cell Slide</vt:lpstr>
      <vt:lpstr>Titel: Søg først...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JHAE (Jonas Hauschildt Andersen)</dc:creator>
  <cp:lastModifiedBy>Jenny Glüsing</cp:lastModifiedBy>
  <cp:revision>150</cp:revision>
  <dcterms:created xsi:type="dcterms:W3CDTF">2019-08-19T18:08:22Z</dcterms:created>
  <dcterms:modified xsi:type="dcterms:W3CDTF">2023-09-28T11:38:21Z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0x01010082A670E427D95049B1994E75AF167A48</vt:lpwstr>
  </property>
</Properties>
</file>