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61" r:id="rId5"/>
  </p:sldIdLst>
  <p:sldSz cx="12192000" cy="6858000"/>
  <p:notesSz cx="6858000" cy="9144000"/>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showGuides="1">
      <p:cViewPr>
        <p:scale>
          <a:sx n="154" d="100"/>
          <a:sy n="154" d="100"/>
        </p:scale>
        <p:origin x="-1920" y="-128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tags" Target="tags/tag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2"/>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94" name="think-cell Slide" r:id="rId5" imgW="470" imgH="469" progId="TCLayout.ActiveDocument.1">
                  <p:embed/>
                </p:oleObj>
              </mc:Choice>
              <mc:Fallback>
                <p:oleObj name="think-cell Slide" r:id="rId5"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121562"/>
            <a:ext cx="4791301" cy="2745789"/>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966681"/>
            <a:ext cx="4791301" cy="901370"/>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29" y="94055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111854"/>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203218"/>
            <a:ext cx="4791301" cy="1180421"/>
          </a:xfrm>
        </p:spPr>
        <p:txBody>
          <a:bodyPr>
            <a:noAutofit/>
          </a:bodyPr>
          <a:lstStyle>
            <a:lvl1pPr>
              <a:defRPr sz="1200"/>
            </a:lvl1pPr>
            <a:lvl2pPr>
              <a:defRPr sz="11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90552"/>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122991"/>
            <a:ext cx="4768651" cy="1596211"/>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a:lvl1pPr>
            <a:lvl2pPr>
              <a:defRPr sz="11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723345"/>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5316547"/>
            <a:ext cx="4791301" cy="1074284"/>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174986" y="4944095"/>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5" y="940555"/>
            <a:ext cx="4791301" cy="927496"/>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109382"/>
            <a:ext cx="4791301" cy="2757969"/>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203220"/>
            <a:ext cx="4791301" cy="11804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111854"/>
            <a:ext cx="4791301" cy="160734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64689" y="5303484"/>
            <a:ext cx="4791301" cy="107018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70618"/>
            <a:ext cx="9729773" cy="261610"/>
          </a:xfrm>
          <a:prstGeom prst="rect">
            <a:avLst/>
          </a:prstGeom>
          <a:noFill/>
        </p:spPr>
        <p:txBody>
          <a:bodyPr wrap="square" rtlCol="0">
            <a:spAutoFit/>
          </a:bodyPr>
          <a:lstStyle/>
          <a:p>
            <a:r>
              <a:rPr lang="da-DK" sz="1050" i="1" dirty="0"/>
              <a:t>HØJNÆSKIRKEN – HØJNÆSVEJ 60 – RØDOVRE – WWW.KRISTENTF.DK </a:t>
            </a:r>
          </a:p>
        </p:txBody>
      </p:sp>
      <p:sp>
        <p:nvSpPr>
          <p:cNvPr id="40" name="Rectangle 39">
            <a:extLst>
              <a:ext uri="{FF2B5EF4-FFF2-40B4-BE49-F238E27FC236}">
                <a16:creationId xmlns:a16="http://schemas.microsoft.com/office/drawing/2014/main" id="{97E87AFB-CD68-4C6C-8B64-253663851DF5}"/>
              </a:ext>
            </a:extLst>
          </p:cNvPr>
          <p:cNvSpPr/>
          <p:nvPr userDrawn="1"/>
        </p:nvSpPr>
        <p:spPr>
          <a:xfrm>
            <a:off x="7225499" y="4217455"/>
            <a:ext cx="4791301" cy="64989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TextBox 44">
            <a:extLst>
              <a:ext uri="{FF2B5EF4-FFF2-40B4-BE49-F238E27FC236}">
                <a16:creationId xmlns:a16="http://schemas.microsoft.com/office/drawing/2014/main" id="{BAA114A7-41C8-47D2-80AC-68EEFBF85BD1}"/>
              </a:ext>
            </a:extLst>
          </p:cNvPr>
          <p:cNvSpPr txBox="1"/>
          <p:nvPr userDrawn="1"/>
        </p:nvSpPr>
        <p:spPr>
          <a:xfrm>
            <a:off x="7188575" y="3822116"/>
            <a:ext cx="3418465" cy="369332"/>
          </a:xfrm>
          <a:prstGeom prst="rect">
            <a:avLst/>
          </a:prstGeom>
          <a:noFill/>
        </p:spPr>
        <p:txBody>
          <a:bodyPr wrap="square" rtlCol="0">
            <a:spAutoFit/>
          </a:bodyPr>
          <a:lstStyle/>
          <a:p>
            <a:r>
              <a:rPr lang="da-DK" dirty="0"/>
              <a:t>UGENS UDFORDRING</a:t>
            </a:r>
          </a:p>
        </p:txBody>
      </p:sp>
      <p:sp>
        <p:nvSpPr>
          <p:cNvPr id="3" name="Text Placeholder 2">
            <a:extLst>
              <a:ext uri="{FF2B5EF4-FFF2-40B4-BE49-F238E27FC236}">
                <a16:creationId xmlns:a16="http://schemas.microsoft.com/office/drawing/2014/main" id="{C0D8DDA8-69A3-46B7-8662-DBB231095ABD}"/>
              </a:ext>
            </a:extLst>
          </p:cNvPr>
          <p:cNvSpPr>
            <a:spLocks noGrp="1"/>
          </p:cNvSpPr>
          <p:nvPr>
            <p:ph type="body" sz="quarter" idx="18" hasCustomPrompt="1"/>
          </p:nvPr>
        </p:nvSpPr>
        <p:spPr>
          <a:xfrm>
            <a:off x="7236825" y="4207754"/>
            <a:ext cx="4754563" cy="709612"/>
          </a:xfrm>
        </p:spPr>
        <p:txBody>
          <a:bodyPr>
            <a:normAutofit/>
          </a:bodyPr>
          <a:lstStyle>
            <a:lvl1pPr>
              <a:defRPr lang="en-US" sz="1200" kern="1200" dirty="0" smtClean="0">
                <a:solidFill>
                  <a:schemeClr val="accent3">
                    <a:lumMod val="50000"/>
                  </a:schemeClr>
                </a:solidFill>
                <a:latin typeface="+mn-lt"/>
                <a:ea typeface="+mn-ea"/>
                <a:cs typeface="+mn-cs"/>
              </a:defRPr>
            </a:lvl1pPr>
          </a:lstStyle>
          <a:p>
            <a:pPr lvl="0"/>
            <a:r>
              <a:rPr lang="en-US" dirty="0" err="1"/>
              <a:t>Klik</a:t>
            </a:r>
            <a:r>
              <a:rPr lang="en-US" dirty="0"/>
              <a:t> for at </a:t>
            </a:r>
            <a:r>
              <a:rPr lang="en-US" dirty="0" err="1"/>
              <a:t>indsætte</a:t>
            </a:r>
            <a:r>
              <a:rPr lang="en-US" dirty="0"/>
              <a:t> </a:t>
            </a:r>
            <a:r>
              <a:rPr lang="en-US" dirty="0" err="1"/>
              <a:t>ugens</a:t>
            </a:r>
            <a:r>
              <a:rPr lang="en-US" dirty="0"/>
              <a:t> </a:t>
            </a:r>
            <a:r>
              <a:rPr lang="en-US" dirty="0" err="1"/>
              <a:t>udfordring</a:t>
            </a:r>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4566"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8/3/26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80"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p:txBody>
          <a:bodyPr/>
          <a:lstStyle/>
          <a:p>
            <a:r>
              <a:rPr lang="da-DK" sz="2300" b="1" dirty="0"/>
              <a:t>Jesus er Guds Konge, indsat som Herre over alle</a:t>
            </a:r>
            <a:r>
              <a:rPr lang="da-DK" b="1" dirty="0"/>
              <a:t> </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a:xfrm>
            <a:off x="2275704" y="2143078"/>
            <a:ext cx="4791301" cy="2745789"/>
          </a:xfrm>
        </p:spPr>
        <p:txBody>
          <a:bodyPr>
            <a:noAutofit/>
          </a:bodyPr>
          <a:lstStyle/>
          <a:p>
            <a:r>
              <a:rPr lang="da-DK" altLang="da-DK" sz="1000" b="1" dirty="0">
                <a:latin typeface="Arial" panose="020B0604020202020204" pitchFamily="34" charset="0"/>
              </a:rPr>
              <a:t>Formål:</a:t>
            </a:r>
            <a:r>
              <a:rPr lang="da-DK" altLang="da-DK" sz="1000" dirty="0">
                <a:latin typeface="Arial" panose="020B0604020202020204" pitchFamily="34" charset="0"/>
              </a:rPr>
              <a:t> At kende vores stilling i Kristus og vores opgave med at repræsentere ham, så vi bekæmper det onde og fremmer Guds gode Rige i verden.</a:t>
            </a:r>
            <a:br>
              <a:rPr lang="da-DK" altLang="da-DK" sz="1000" dirty="0">
                <a:latin typeface="Arial" panose="020B0604020202020204" pitchFamily="34" charset="0"/>
              </a:rPr>
            </a:br>
            <a:r>
              <a:rPr lang="da-DK" altLang="da-DK" sz="1000" b="1" dirty="0">
                <a:latin typeface="Arial" panose="020B0604020202020204" pitchFamily="34" charset="0"/>
              </a:rPr>
              <a:t>Mål:</a:t>
            </a:r>
            <a:r>
              <a:rPr lang="da-DK" altLang="da-DK" sz="1000" dirty="0">
                <a:latin typeface="Arial" panose="020B0604020202020204" pitchFamily="34" charset="0"/>
              </a:rPr>
              <a:t>  </a:t>
            </a:r>
            <a:br>
              <a:rPr lang="da-DK" altLang="da-DK" sz="1000" dirty="0">
                <a:latin typeface="Arial" panose="020B0604020202020204" pitchFamily="34" charset="0"/>
              </a:rPr>
            </a:br>
            <a:r>
              <a:rPr lang="da-DK" altLang="da-DK" sz="1000" dirty="0">
                <a:latin typeface="Arial" panose="020B0604020202020204" pitchFamily="34" charset="0"/>
              </a:rPr>
              <a:t>A: At tro på at Jesus er Gud SØN, forenet med Gud FADER og Gud HELLIGÅND i den TREENIGE Guddom.  Tro på at Jesus er Guds almægtige Herre i universet. Ved sin død på korset, opstandelse fra graven og herliggørelse til Guds trone har Jesus besejret alt det onde. Fra sin trone styrer han sin Kirke og fremmer Guds riges udbredelse i verden og en dag vil han komme tilbage og etablere Guds evige rige i universet og tilintetgøre og fjerne al ondskab og oprør imod Gud.</a:t>
            </a:r>
            <a:br>
              <a:rPr lang="da-DK" altLang="da-DK" sz="1000" dirty="0">
                <a:latin typeface="Arial" panose="020B0604020202020204" pitchFamily="34" charset="0"/>
              </a:rPr>
            </a:br>
            <a:r>
              <a:rPr lang="da-DK" altLang="da-DK" sz="1000" dirty="0">
                <a:latin typeface="Arial" panose="020B0604020202020204" pitchFamily="34" charset="0"/>
              </a:rPr>
              <a:t>B: At kende vores opgave som KIRKE, om at leve dagligt forenet med Jesus, som vores HERRE. At igennem dette hengivne forhold, at være hans udstillingsvindue, overfor åndelige </a:t>
            </a:r>
            <a:r>
              <a:rPr lang="da-DK" altLang="da-DK" sz="1000" i="1" dirty="0">
                <a:latin typeface="Arial" panose="020B0604020202020204" pitchFamily="34" charset="0"/>
              </a:rPr>
              <a:t>magter</a:t>
            </a:r>
            <a:r>
              <a:rPr lang="da-DK" altLang="da-DK" sz="1000" dirty="0">
                <a:latin typeface="Arial" panose="020B0604020202020204" pitchFamily="34" charset="0"/>
              </a:rPr>
              <a:t> og </a:t>
            </a:r>
            <a:r>
              <a:rPr lang="da-DK" altLang="da-DK" sz="1000" i="1" dirty="0">
                <a:latin typeface="Arial" panose="020B0604020202020204" pitchFamily="34" charset="0"/>
              </a:rPr>
              <a:t>myndigheder</a:t>
            </a:r>
            <a:r>
              <a:rPr lang="da-DK" altLang="da-DK" sz="1000" dirty="0">
                <a:latin typeface="Arial" panose="020B0604020202020204" pitchFamily="34" charset="0"/>
              </a:rPr>
              <a:t> i den usynlige verden, om HVEM Gud er og HVAD han GØR, når han redder os og forvandler os i Jesu bilede.</a:t>
            </a:r>
            <a:br>
              <a:rPr lang="da-DK" altLang="da-DK" sz="1000" dirty="0">
                <a:latin typeface="Arial" panose="020B0604020202020204" pitchFamily="34" charset="0"/>
              </a:rPr>
            </a:br>
            <a:r>
              <a:rPr lang="da-DK" altLang="da-DK" sz="1000" dirty="0">
                <a:latin typeface="Arial" panose="020B0604020202020204" pitchFamily="34" charset="0"/>
              </a:rPr>
              <a:t>C: At være bevidst om, at vi lever i en fortsat ÅNDELIG KAMP imod usynlige onde KRÆFTER, der kæmper for at forhindre os i vores Gudgivne opgave. At disse kræfter søger at få os til at opgive vores liv med Gud. Gud har dog givet os adgang til sin kraft og udrustning så vi kan modstå alle fjendens angreb </a:t>
            </a:r>
            <a:r>
              <a:rPr lang="da-DK" altLang="da-DK" sz="1000">
                <a:latin typeface="Arial" panose="020B0604020202020204" pitchFamily="34" charset="0"/>
              </a:rPr>
              <a:t>og sejre.</a:t>
            </a:r>
            <a:endParaRPr lang="da-DK" altLang="da-DK" sz="1000" dirty="0">
              <a:latin typeface="Arial" panose="020B0604020202020204" pitchFamily="34" charset="0"/>
            </a:endParaRPr>
          </a:p>
          <a:p>
            <a:br>
              <a:rPr lang="da-DK" altLang="da-DK" sz="1150" dirty="0">
                <a:latin typeface="Arial" panose="020B0604020202020204" pitchFamily="34" charset="0"/>
              </a:rPr>
            </a:br>
            <a:br>
              <a:rPr lang="da-DK" altLang="da-DK" sz="1150" dirty="0">
                <a:latin typeface="Arial" panose="020B0604020202020204" pitchFamily="34" charset="0"/>
              </a:rPr>
            </a:br>
            <a:br>
              <a:rPr lang="da-DK" altLang="da-DK" sz="1150" dirty="0">
                <a:latin typeface="Arial" panose="020B0604020202020204" pitchFamily="34" charset="0"/>
              </a:rPr>
            </a:br>
            <a:endParaRPr lang="da-DK" altLang="da-DK" sz="1150" dirty="0">
              <a:latin typeface="Arial" panose="020B0604020202020204" pitchFamily="34" charset="0"/>
            </a:endParaRPr>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p:txBody>
          <a:bodyPr/>
          <a:lstStyle/>
          <a:p>
            <a:r>
              <a:rPr lang="da-DK" sz="1000" dirty="0">
                <a:latin typeface="Arial" panose="020B0604020202020204" pitchFamily="34" charset="0"/>
                <a:cs typeface="Arial" panose="020B0604020202020204" pitchFamily="34" charset="0"/>
              </a:rPr>
              <a:t>Læs</a:t>
            </a:r>
            <a:r>
              <a:rPr lang="da-DK" altLang="da-DK" sz="1000" dirty="0">
                <a:latin typeface="Arial" panose="020B0604020202020204" pitchFamily="34" charset="0"/>
                <a:cs typeface="Arial" panose="020B0604020202020204" pitchFamily="34" charset="0"/>
              </a:rPr>
              <a:t>: Ef.1:17-23; 3:8-11; 6:10-12</a:t>
            </a:r>
            <a:endParaRPr lang="da-DK" sz="1000" dirty="0">
              <a:latin typeface="Arial" panose="020B0604020202020204" pitchFamily="34" charset="0"/>
              <a:cs typeface="Arial" panose="020B0604020202020204" pitchFamily="34" charset="0"/>
            </a:endParaRPr>
          </a:p>
          <a:p>
            <a:r>
              <a:rPr lang="da-DK" sz="1000" i="1" dirty="0">
                <a:solidFill>
                  <a:schemeClr val="tx1"/>
                </a:solidFill>
                <a:latin typeface="Arial" panose="020B0604020202020204" pitchFamily="34" charset="0"/>
                <a:cs typeface="Arial" panose="020B0604020202020204" pitchFamily="34" charset="0"/>
              </a:rPr>
              <a:t>I øvrigt, vær stærke i Herren og hans mægtige styrke. </a:t>
            </a:r>
            <a:br>
              <a:rPr lang="da-DK" sz="1000" i="1" dirty="0">
                <a:solidFill>
                  <a:schemeClr val="tx1"/>
                </a:solidFill>
                <a:latin typeface="Arial" panose="020B0604020202020204" pitchFamily="34" charset="0"/>
                <a:cs typeface="Arial" panose="020B0604020202020204" pitchFamily="34" charset="0"/>
              </a:rPr>
            </a:br>
            <a:r>
              <a:rPr lang="da-DK" sz="1000" i="1" dirty="0">
                <a:solidFill>
                  <a:schemeClr val="tx1"/>
                </a:solidFill>
                <a:latin typeface="Arial" panose="020B0604020202020204" pitchFamily="34" charset="0"/>
                <a:cs typeface="Arial" panose="020B0604020202020204" pitchFamily="34" charset="0"/>
              </a:rPr>
              <a:t>Ifør jer Guds fulde rustning, så I kan holde stand mod Djævelens snigløb.</a:t>
            </a:r>
            <a:r>
              <a:rPr lang="da-DK" sz="1000" dirty="0">
                <a:solidFill>
                  <a:schemeClr val="tx1"/>
                </a:solidFill>
                <a:latin typeface="Arial" panose="020B0604020202020204" pitchFamily="34" charset="0"/>
                <a:cs typeface="Arial" panose="020B0604020202020204" pitchFamily="34" charset="0"/>
              </a:rPr>
              <a:t> Ef.6:10</a:t>
            </a:r>
            <a:endParaRPr lang="da-DK" sz="1000" i="1" dirty="0">
              <a:solidFill>
                <a:schemeClr val="tx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p:txBody>
          <a:bodyPr/>
          <a:lstStyle/>
          <a:p>
            <a:r>
              <a:rPr lang="da-DK" sz="1050" dirty="0">
                <a:latin typeface="Arial" panose="020B0604020202020204" pitchFamily="34" charset="0"/>
                <a:cs typeface="Arial" panose="020B0604020202020204" pitchFamily="34" charset="0"/>
              </a:rPr>
              <a:t>Jesus forenet med Faderen og Helligånden er den eneste, sande Gud</a:t>
            </a:r>
          </a:p>
          <a:p>
            <a:r>
              <a:rPr lang="da-DK" sz="1050" dirty="0">
                <a:latin typeface="Arial" panose="020B0604020202020204" pitchFamily="34" charset="0"/>
                <a:cs typeface="Arial" panose="020B0604020202020204" pitchFamily="34" charset="0"/>
              </a:rPr>
              <a:t>Gud har kaldet os, som kirke, til at være hans repræsentanter i verden og til at fremme hans rige.</a:t>
            </a:r>
          </a:p>
          <a:p>
            <a:r>
              <a:rPr lang="da-DK" sz="1050" dirty="0">
                <a:latin typeface="Arial" panose="020B0604020202020204" pitchFamily="34" charset="0"/>
                <a:cs typeface="Arial" panose="020B0604020202020204" pitchFamily="34" charset="0"/>
              </a:rPr>
              <a:t>Gud har udrustet os med sit eget liv og opstandelseskraft til stå imod selv de stærkeste onde åndelige kræfter og med ham sejre over dem.</a:t>
            </a:r>
          </a:p>
          <a:p>
            <a:endParaRPr lang="da-DK" sz="1050"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a:xfrm>
            <a:off x="7236825" y="2122991"/>
            <a:ext cx="4768651" cy="1596211"/>
          </a:xfrm>
        </p:spPr>
        <p:txBody>
          <a:bodyPr/>
          <a:lstStyle/>
          <a:p>
            <a:r>
              <a:rPr lang="da-DK" sz="1000" dirty="0">
                <a:latin typeface="Arial" panose="020B0604020202020204" pitchFamily="34" charset="0"/>
                <a:cs typeface="Arial" panose="020B0604020202020204" pitchFamily="34" charset="0"/>
              </a:rPr>
              <a:t>Hvordan har du oplevet at være i åndelig kamp? Hvordan taklede du dette?  Hvad lærte du om Gud og dig selv i denne kamp?  </a:t>
            </a:r>
          </a:p>
          <a:p>
            <a:r>
              <a:rPr lang="da-DK" sz="1000" dirty="0">
                <a:latin typeface="Arial" panose="020B0604020202020204" pitchFamily="34" charset="0"/>
                <a:cs typeface="Arial" panose="020B0604020202020204" pitchFamily="34" charset="0"/>
              </a:rPr>
              <a:t>Djævelen angriber os på to måder enten ved lokkende, løgnagtig FORFØRELSE eller ved ondsindet, nedbrydende FORFØLGELSE. </a:t>
            </a:r>
            <a:br>
              <a:rPr lang="da-DK" sz="1000" dirty="0">
                <a:latin typeface="Arial" panose="020B0604020202020204" pitchFamily="34" charset="0"/>
                <a:cs typeface="Arial" panose="020B0604020202020204" pitchFamily="34" charset="0"/>
              </a:rPr>
            </a:br>
            <a:r>
              <a:rPr lang="da-DK" sz="1000" dirty="0">
                <a:latin typeface="Arial" panose="020B0604020202020204" pitchFamily="34" charset="0"/>
                <a:cs typeface="Arial" panose="020B0604020202020204" pitchFamily="34" charset="0"/>
              </a:rPr>
              <a:t>Hvor oplever du mest kampen i øjeblikket og hvad gør du for at stå imod og sejre?</a:t>
            </a:r>
          </a:p>
          <a:p>
            <a:r>
              <a:rPr lang="da-DK" sz="1000" dirty="0">
                <a:latin typeface="Arial" panose="020B0604020202020204" pitchFamily="34" charset="0"/>
                <a:cs typeface="Arial" panose="020B0604020202020204" pitchFamily="34" charset="0"/>
              </a:rPr>
              <a:t>Hvordan har du oplevet, at Guds ORD og BØN til ham har hjulpet dig til at stå fast og styrke dig i din efterfølgelse af Jesus?</a:t>
            </a:r>
          </a:p>
          <a:p>
            <a:endParaRPr lang="da-DK" sz="1000" dirty="0">
              <a:latin typeface="Arial" panose="020B0604020202020204" pitchFamily="34" charset="0"/>
              <a:cs typeface="Arial" panose="020B0604020202020204" pitchFamily="34" charset="0"/>
            </a:endParaRPr>
          </a:p>
          <a:p>
            <a:endParaRPr lang="da-DK" sz="1200" dirty="0">
              <a:latin typeface="Arial" panose="020B0604020202020204" pitchFamily="34" charset="0"/>
              <a:cs typeface="Arial" panose="020B0604020202020204" pitchFamily="34" charset="0"/>
            </a:endParaRPr>
          </a:p>
          <a:p>
            <a:endParaRPr lang="da-DK" sz="1200" dirty="0">
              <a:latin typeface="Arial" panose="020B0604020202020204" pitchFamily="34" charset="0"/>
              <a:cs typeface="Arial" panose="020B0604020202020204" pitchFamily="34" charset="0"/>
            </a:endParaRPr>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a:xfrm>
            <a:off x="7240301" y="5319571"/>
            <a:ext cx="4791301" cy="1074283"/>
          </a:xfrm>
        </p:spPr>
        <p:txBody>
          <a:bodyPr/>
          <a:lstStyle/>
          <a:p>
            <a:r>
              <a:rPr lang="da-DK" sz="1000" dirty="0">
                <a:latin typeface="Arial" panose="020B0604020202020204" pitchFamily="34" charset="0"/>
                <a:cs typeface="Arial" panose="020B0604020202020204" pitchFamily="34" charset="0"/>
              </a:rPr>
              <a:t>Tak Gud for alle de gode åndelige sammenkomster (lejre, stævner etc.) du og folk fra menigheden har oplevet denne sommer!</a:t>
            </a:r>
          </a:p>
          <a:p>
            <a:r>
              <a:rPr lang="da-DK" sz="1000" dirty="0">
                <a:latin typeface="Arial" panose="020B0604020202020204" pitchFamily="34" charset="0"/>
                <a:cs typeface="Arial" panose="020B0604020202020204" pitchFamily="34" charset="0"/>
              </a:rPr>
              <a:t>Bed Gud om at hjælpe dig til at anvende de åndelige lektier du har lært!</a:t>
            </a:r>
          </a:p>
          <a:p>
            <a:r>
              <a:rPr lang="da-DK" sz="1000" dirty="0">
                <a:latin typeface="Arial" panose="020B0604020202020204" pitchFamily="34" charset="0"/>
                <a:cs typeface="Arial" panose="020B0604020202020204" pitchFamily="34" charset="0"/>
              </a:rPr>
              <a:t>Bed for opstarten af alle kirkens aktiviteter her i efterårssæsonen, at de må være fyldt med Guds kraft og hjælpe os i vores opgave at bringe ære ham!</a:t>
            </a:r>
          </a:p>
        </p:txBody>
      </p:sp>
      <p:sp>
        <p:nvSpPr>
          <p:cNvPr id="9" name="Text Placeholder 6">
            <a:extLst>
              <a:ext uri="{FF2B5EF4-FFF2-40B4-BE49-F238E27FC236}">
                <a16:creationId xmlns:a16="http://schemas.microsoft.com/office/drawing/2014/main" id="{4031993A-A90F-4917-A07A-5BCDCCA7170E}"/>
              </a:ext>
            </a:extLst>
          </p:cNvPr>
          <p:cNvSpPr txBox="1">
            <a:spLocks/>
          </p:cNvSpPr>
          <p:nvPr/>
        </p:nvSpPr>
        <p:spPr>
          <a:xfrm>
            <a:off x="7260181" y="3881710"/>
            <a:ext cx="4791301" cy="98564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da-DK" dirty="0"/>
          </a:p>
        </p:txBody>
      </p:sp>
      <p:sp>
        <p:nvSpPr>
          <p:cNvPr id="10" name="Text Placeholder 5">
            <a:extLst>
              <a:ext uri="{FF2B5EF4-FFF2-40B4-BE49-F238E27FC236}">
                <a16:creationId xmlns:a16="http://schemas.microsoft.com/office/drawing/2014/main" id="{3F1618D5-19AC-4262-9FA0-B7787C7D5480}"/>
              </a:ext>
            </a:extLst>
          </p:cNvPr>
          <p:cNvSpPr txBox="1">
            <a:spLocks/>
          </p:cNvSpPr>
          <p:nvPr/>
        </p:nvSpPr>
        <p:spPr>
          <a:xfrm>
            <a:off x="7256700" y="4223462"/>
            <a:ext cx="4768651" cy="643890"/>
          </a:xfrm>
          <a:prstGeom prst="rect">
            <a:avLst/>
          </a:prstGeom>
        </p:spPr>
        <p:txBody>
          <a:bodyPr vert="horz" lIns="91440" tIns="45720" rIns="91440" bIns="45720" rtlCol="0">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da-DK" sz="1000" dirty="0">
                <a:latin typeface="Arial" panose="020B0604020202020204" pitchFamily="34" charset="0"/>
                <a:cs typeface="Arial" panose="020B0604020202020204" pitchFamily="34" charset="0"/>
              </a:rPr>
              <a:t>Reflektere over listen af Guds fulde rustning, beskrevet i  Ef.6:10-18 </a:t>
            </a:r>
            <a:br>
              <a:rPr lang="da-DK" sz="1000" dirty="0">
                <a:latin typeface="Arial" panose="020B0604020202020204" pitchFamily="34" charset="0"/>
                <a:cs typeface="Arial" panose="020B0604020202020204" pitchFamily="34" charset="0"/>
              </a:rPr>
            </a:br>
            <a:r>
              <a:rPr lang="da-DK" sz="1000" dirty="0">
                <a:latin typeface="Arial" panose="020B0604020202020204" pitchFamily="34" charset="0"/>
                <a:cs typeface="Arial" panose="020B0604020202020204" pitchFamily="34" charset="0"/>
              </a:rPr>
              <a:t>og bed Gud om at vise dig, hvordan du kan bruge dem i dit liv lige nu!</a:t>
            </a:r>
          </a:p>
        </p:txBody>
      </p:sp>
    </p:spTree>
    <p:extLst>
      <p:ext uri="{BB962C8B-B14F-4D97-AF65-F5344CB8AC3E}">
        <p14:creationId xmlns:p14="http://schemas.microsoft.com/office/powerpoint/2010/main" val="5594533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ECC0DA-63BF-4B80-9523-72745E560A0A}">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b4fc67-7e4d-4af3-b66e-0e0e8a1422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68EB455-CDDE-4E54-9928-BA67DD5BD6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664</TotalTime>
  <Words>570</Words>
  <Application>Microsoft Macintosh PowerPoint</Application>
  <PresentationFormat>Widescreen</PresentationFormat>
  <Paragraphs>16</Paragraphs>
  <Slides>1</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7" baseType="lpstr">
      <vt:lpstr>Arial</vt:lpstr>
      <vt:lpstr>Century Gothic</vt:lpstr>
      <vt:lpstr>Verdana</vt:lpstr>
      <vt:lpstr>Wingdings 3</vt:lpstr>
      <vt:lpstr>Wisp</vt:lpstr>
      <vt:lpstr>think-cell Slide</vt:lpstr>
      <vt:lpstr>Jesus er Guds Konge, indsat som Herre over alle </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Microsoft Office User</cp:lastModifiedBy>
  <cp:revision>83</cp:revision>
  <dcterms:created xsi:type="dcterms:W3CDTF">2019-08-19T18:08:22Z</dcterms:created>
  <dcterms:modified xsi:type="dcterms:W3CDTF">2026-08-03T05:31:55Z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