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1"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autoAdjust="0"/>
    <p:restoredTop sz="94660"/>
  </p:normalViewPr>
  <p:slideViewPr>
    <p:cSldViewPr snapToGrid="0" showGuides="1">
      <p:cViewPr varScale="1">
        <p:scale>
          <a:sx n="94" d="100"/>
          <a:sy n="94" d="100"/>
        </p:scale>
        <p:origin x="744" y="184"/>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13.10.2022</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‹nr.›</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T</a:t>
            </a:r>
            <a:r>
              <a:rPr lang="da-DK" b="1" i="1" dirty="0"/>
              <a:t>itel:</a:t>
            </a:r>
            <a:r>
              <a:rPr lang="da-DK" i="1" dirty="0"/>
              <a:t> </a:t>
            </a:r>
            <a:r>
              <a:rPr lang="da-DK" i="1" u="sng" dirty="0"/>
              <a:t>Den herlige lovsang</a:t>
            </a:r>
            <a:br>
              <a:rPr lang="da-DK" i="1" dirty="0"/>
            </a:br>
            <a:r>
              <a:rPr lang="da-DK" b="1" i="1" dirty="0"/>
              <a:t>Tekst:</a:t>
            </a:r>
            <a:r>
              <a:rPr lang="da-DK" i="1" dirty="0"/>
              <a:t> Lad jer fylde af Ånden, tal til hinanden med salmer, hymner og åndelige sange, syng og spil af hjertet for Herren. </a:t>
            </a:r>
            <a:r>
              <a:rPr lang="da-DK" i="1" dirty="0" err="1"/>
              <a:t>Ef</a:t>
            </a:r>
            <a:r>
              <a:rPr lang="da-DK" i="1" dirty="0"/>
              <a:t>. 5:18-19</a:t>
            </a:r>
            <a:br>
              <a:rPr lang="da-DK" i="1" dirty="0"/>
            </a:br>
            <a:r>
              <a:rPr lang="da-DK" i="1" dirty="0"/>
              <a:t>Læsning: ApG.16:16-34</a:t>
            </a:r>
            <a:endParaRPr lang="da-DK" dirty="0"/>
          </a:p>
          <a:p>
            <a:r>
              <a:rPr lang="da-DK" b="1" i="1" dirty="0"/>
              <a:t>Formål:</a:t>
            </a:r>
            <a:r>
              <a:rPr lang="da-DK" i="1" dirty="0"/>
              <a:t> At opleve hvordan lovsang kan berige vores åndelige liv, både enkeltvis og tilsammen</a:t>
            </a:r>
            <a:br>
              <a:rPr lang="da-DK" i="1" dirty="0"/>
            </a:br>
            <a:r>
              <a:rPr lang="da-DK" b="1" i="1" dirty="0"/>
              <a:t>Mål: </a:t>
            </a:r>
            <a:br>
              <a:rPr lang="da-DK" i="1" dirty="0"/>
            </a:br>
            <a:r>
              <a:rPr lang="da-DK" i="1" dirty="0"/>
              <a:t>At vi oplever glæden og enheden ved at tilbede Gud igennem fællesang (børn, unge og voksne)</a:t>
            </a:r>
            <a:br>
              <a:rPr lang="da-DK" i="1" dirty="0"/>
            </a:br>
            <a:r>
              <a:rPr lang="da-DK" i="1" dirty="0"/>
              <a:t>At forstå hvordan personlig lovsang kan berige mit åndelige liv</a:t>
            </a:r>
            <a:br>
              <a:rPr lang="da-DK" i="1" dirty="0"/>
            </a:br>
            <a:r>
              <a:rPr lang="da-DK" i="1" dirty="0"/>
              <a:t>At forstå hvordan lovsang kan trøste mig i min sorg og smerte</a:t>
            </a:r>
            <a:br>
              <a:rPr lang="da-DK" i="1" dirty="0"/>
            </a:br>
            <a:endParaRPr lang="da-DK" dirty="0"/>
          </a:p>
          <a:p>
            <a:endParaRPr lang="da-DK" dirty="0"/>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26634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5"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Den herlige lovsang</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rmAutofit/>
          </a:bodyPr>
          <a:lstStyle/>
          <a:p>
            <a:r>
              <a:rPr lang="da-DK" dirty="0"/>
              <a:t>Lovsang er givet til os af Gud for at berige vores åndelige liv, både enkeltvis og tilsammen.</a:t>
            </a:r>
            <a:endParaRPr lang="da-DK" b="1" dirty="0"/>
          </a:p>
          <a:p>
            <a:r>
              <a:rPr lang="da-DK" dirty="0"/>
              <a:t>Igennem lovsang, kan vi opleve glæden og enheden ved at tilbede Gud igennem fællesang (børn, unge og voksne). Vi kan også opleve hvordan personlig lovsang kan berige vores eget åndelige liv, når vi er alene, og hvordan den formår at trøste mig når jeg har sorg, smerte og anfægtelse.</a:t>
            </a:r>
          </a:p>
          <a:p>
            <a:r>
              <a:rPr lang="da-DK" dirty="0"/>
              <a:t>For at lovsang, kan have denne effekt, skal den være inspireret af Helligånden, den skal tale bibelske sandheder til os og den skal personligt engagere vores egen ånd, sjæl og legeme i hengivelse til Gud.</a:t>
            </a:r>
            <a:br>
              <a:rPr lang="da-DK" dirty="0"/>
            </a:br>
            <a:r>
              <a:rPr lang="da-DK" dirty="0"/>
              <a:t>Alle mulige former for lovsange kan berige os, så længe de opfylder disse kriterier. </a:t>
            </a:r>
          </a:p>
          <a:p>
            <a:endParaRPr lang="da-DK" dirty="0"/>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i="1" dirty="0"/>
              <a:t> Lad jer fylde af Ånden, tal til hinanden med salmer, hymner og åndelige sange, syng og spil af hjertet for Herren. </a:t>
            </a:r>
            <a:r>
              <a:rPr lang="da-DK" i="1" dirty="0" err="1"/>
              <a:t>Ef</a:t>
            </a:r>
            <a:r>
              <a:rPr lang="da-DK" i="1" dirty="0"/>
              <a:t>. 5:18-19</a:t>
            </a:r>
            <a:br>
              <a:rPr lang="da-DK" i="1" dirty="0"/>
            </a:br>
            <a:r>
              <a:rPr lang="da-DK" dirty="0"/>
              <a:t>Læs også Apostelenes Gerninger 16:16-34</a:t>
            </a: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sz="1100" dirty="0"/>
              <a:t>Lovsange i deres mange forskellige variationer er en GAVE fra Gud til menigheden, og de er med til at tilbede, ære og glæde ham.</a:t>
            </a:r>
          </a:p>
          <a:p>
            <a:r>
              <a:rPr lang="da-DK" sz="1100" dirty="0"/>
              <a:t>Lovsange beriger os, når de er inspireret af Helligånden, når de taler til os i  overensstemmelse med Bibelens lære og når vi selv engagere os personligt i lovprisningen af Gud.</a:t>
            </a:r>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dirty="0"/>
              <a:t>Hvordan har du oplevet at lovsange har beriget dit liv?</a:t>
            </a:r>
          </a:p>
          <a:p>
            <a:r>
              <a:rPr lang="da-DK" dirty="0"/>
              <a:t>Hvilken berigelse har du haft ved at synge:</a:t>
            </a:r>
            <a:br>
              <a:rPr lang="da-DK" dirty="0"/>
            </a:br>
            <a:r>
              <a:rPr lang="da-DK" dirty="0"/>
              <a:t>1) for dig selv og 2) ved at synge sammen med andre?</a:t>
            </a:r>
          </a:p>
          <a:p>
            <a:r>
              <a:rPr lang="da-DK" dirty="0"/>
              <a:t>Hvordan sikrer vi en variation i lovsang, således at både form, stil og min næste bliver taget hensyn til?</a:t>
            </a:r>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dirty="0"/>
              <a:t>Bed for den alvorlige situation skabt af krigen i Ukraine, både på slagmarken og de konsekvenser dette har på de sørgende og de trængende i hele verden.</a:t>
            </a:r>
          </a:p>
          <a:p>
            <a:r>
              <a:rPr lang="da-DK" dirty="0"/>
              <a:t>Bed for vores missionærer: David og Nitas orlov, NAS udvikling i Nord Afrika, Hannah i Fiji, Mathilde på </a:t>
            </a:r>
            <a:r>
              <a:rPr lang="da-DK" sz="1100" dirty="0"/>
              <a:t>Bornholm.</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lstStyle/>
          <a:p>
            <a:r>
              <a:rPr lang="da-DK" dirty="0"/>
              <a:t>I din andagt find en lovsang, der betyder noget for dig og enten syng den, eller tal den til Gud i lovprisning.</a:t>
            </a:r>
          </a:p>
        </p:txBody>
      </p:sp>
    </p:spTree>
    <p:extLst>
      <p:ext uri="{BB962C8B-B14F-4D97-AF65-F5344CB8AC3E}">
        <p14:creationId xmlns:p14="http://schemas.microsoft.com/office/powerpoint/2010/main" val="205134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8EB455-CDDE-4E54-9928-BA67DD5BD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3456</TotalTime>
  <Words>478</Words>
  <Application>Microsoft Macintosh PowerPoint</Application>
  <PresentationFormat>Widescreen</PresentationFormat>
  <Paragraphs>16</Paragraphs>
  <Slides>1</Slides>
  <Notes>1</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7" baseType="lpstr">
      <vt:lpstr>Calibri</vt:lpstr>
      <vt:lpstr>Century Gothic</vt:lpstr>
      <vt:lpstr>Verdana</vt:lpstr>
      <vt:lpstr>Wingdings 3</vt:lpstr>
      <vt:lpstr>Wisp</vt:lpstr>
      <vt:lpstr>think-cell Slide</vt:lpstr>
      <vt:lpstr>Den herlige lovsang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Jenny Glüsing</cp:lastModifiedBy>
  <cp:revision>68</cp:revision>
  <dcterms:created xsi:type="dcterms:W3CDTF">2019-08-19T18:08:22Z</dcterms:created>
  <dcterms:modified xsi:type="dcterms:W3CDTF">2022-10-13T15:58:02Z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