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6"/>
  </p:notesMasterIdLst>
  <p:sldIdLst>
    <p:sldId id="262" r:id="rId5"/>
  </p:sldIdLst>
  <p:sldSz cx="12192000" cy="6858000"/>
  <p:notesSz cx="6858000" cy="9144000"/>
  <p:custDataLst>
    <p:tags r:id="rId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354" autoAdjust="0"/>
    <p:restoredTop sz="94660"/>
  </p:normalViewPr>
  <p:slideViewPr>
    <p:cSldViewPr snapToGrid="0" showGuides="1">
      <p:cViewPr>
        <p:scale>
          <a:sx n="75" d="100"/>
          <a:sy n="75" d="100"/>
        </p:scale>
        <p:origin x="821" y="216"/>
      </p:cViewPr>
      <p:guideLst>
        <p:guide orient="horz" pos="2160"/>
        <p:guide pos="3840"/>
      </p:guideLst>
    </p:cSldViewPr>
  </p:slideViewPr>
  <p:notesTextViewPr>
    <p:cViewPr>
      <p:scale>
        <a:sx n="1" d="1"/>
        <a:sy n="1" d="1"/>
      </p:scale>
      <p:origin x="0" y="0"/>
    </p:cViewPr>
  </p:notesTextViewPr>
  <p:notesViewPr>
    <p:cSldViewPr snapToGrid="0">
      <p:cViewPr varScale="1">
        <p:scale>
          <a:sx n="67" d="100"/>
          <a:sy n="67" d="100"/>
        </p:scale>
        <p:origin x="2656"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tags" Target="tags/tag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9E8C4A-53E4-0649-9DD3-23670053B41D}" type="datetimeFigureOut">
              <a:rPr lang="da-DK" smtClean="0"/>
              <a:t>24-08-2026</a:t>
            </a:fld>
            <a:endParaRPr lang="da-D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A58CD0-03D5-1443-A041-D553CD11EBBB}" type="slidenum">
              <a:rPr lang="da-DK" smtClean="0"/>
              <a:t>‹nr.›</a:t>
            </a:fld>
            <a:endParaRPr lang="da-DK"/>
          </a:p>
        </p:txBody>
      </p:sp>
    </p:spTree>
    <p:extLst>
      <p:ext uri="{BB962C8B-B14F-4D97-AF65-F5344CB8AC3E}">
        <p14:creationId xmlns:p14="http://schemas.microsoft.com/office/powerpoint/2010/main" val="3170980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5"/>
          </p:nvPr>
        </p:nvSpPr>
        <p:spPr/>
        <p:txBody>
          <a:bodyPr/>
          <a:lstStyle/>
          <a:p>
            <a:fld id="{65A58CD0-03D5-1443-A041-D553CD11EBBB}" type="slidenum">
              <a:rPr lang="da-DK" smtClean="0"/>
              <a:t>1</a:t>
            </a:fld>
            <a:endParaRPr lang="da-DK"/>
          </a:p>
        </p:txBody>
      </p:sp>
    </p:spTree>
    <p:extLst>
      <p:ext uri="{BB962C8B-B14F-4D97-AF65-F5344CB8AC3E}">
        <p14:creationId xmlns:p14="http://schemas.microsoft.com/office/powerpoint/2010/main" val="3792411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emf"/><Relationship Id="rId4" Type="http://schemas.openxmlformats.org/officeDocument/2006/relationships/oleObject" Target="../embeddings/oleObject1.bin"/></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1"/>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0" imgH="469" progId="TCLayout.ActiveDocument.1">
                  <p:embed/>
                </p:oleObj>
              </mc:Choice>
              <mc:Fallback>
                <p:oleObj name="think-cell Slide" r:id="rId4"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121562"/>
            <a:ext cx="4791301" cy="2745789"/>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966681"/>
            <a:ext cx="4791301" cy="901370"/>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29" y="94055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111854"/>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203218"/>
            <a:ext cx="4791301" cy="1180421"/>
          </a:xfrm>
        </p:spPr>
        <p:txBody>
          <a:bodyPr>
            <a:noAutofit/>
          </a:bodyPr>
          <a:lstStyle>
            <a:lvl1pPr>
              <a:defRPr sz="1200"/>
            </a:lvl1pPr>
            <a:lvl2pPr>
              <a:defRPr sz="11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90552"/>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122991"/>
            <a:ext cx="4768651" cy="1596211"/>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a:lvl1pPr>
            <a:lvl2pPr>
              <a:defRPr sz="11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723345"/>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5316547"/>
            <a:ext cx="4791301" cy="1074284"/>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174986" y="4944095"/>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5" y="940555"/>
            <a:ext cx="4791301" cy="927496"/>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109382"/>
            <a:ext cx="4791301" cy="2757969"/>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203220"/>
            <a:ext cx="4791301" cy="11804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111854"/>
            <a:ext cx="4791301" cy="1607348"/>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64689" y="5303484"/>
            <a:ext cx="4791301" cy="107018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70618"/>
            <a:ext cx="9729773" cy="261610"/>
          </a:xfrm>
          <a:prstGeom prst="rect">
            <a:avLst/>
          </a:prstGeom>
          <a:noFill/>
        </p:spPr>
        <p:txBody>
          <a:bodyPr wrap="square" rtlCol="0">
            <a:spAutoFit/>
          </a:bodyPr>
          <a:lstStyle/>
          <a:p>
            <a:r>
              <a:rPr lang="da-DK" sz="1050" i="1" dirty="0"/>
              <a:t>HØJNÆSKIRKEN – HØJNÆSVEJ 60 – RØDOVRE – WWW.KRISTENTF.DK </a:t>
            </a:r>
          </a:p>
        </p:txBody>
      </p:sp>
      <p:sp>
        <p:nvSpPr>
          <p:cNvPr id="40" name="Rectangle 39">
            <a:extLst>
              <a:ext uri="{FF2B5EF4-FFF2-40B4-BE49-F238E27FC236}">
                <a16:creationId xmlns:a16="http://schemas.microsoft.com/office/drawing/2014/main" id="{97E87AFB-CD68-4C6C-8B64-253663851DF5}"/>
              </a:ext>
            </a:extLst>
          </p:cNvPr>
          <p:cNvSpPr/>
          <p:nvPr userDrawn="1"/>
        </p:nvSpPr>
        <p:spPr>
          <a:xfrm>
            <a:off x="7225499" y="4217455"/>
            <a:ext cx="4791301" cy="64989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5" name="TextBox 44">
            <a:extLst>
              <a:ext uri="{FF2B5EF4-FFF2-40B4-BE49-F238E27FC236}">
                <a16:creationId xmlns:a16="http://schemas.microsoft.com/office/drawing/2014/main" id="{BAA114A7-41C8-47D2-80AC-68EEFBF85BD1}"/>
              </a:ext>
            </a:extLst>
          </p:cNvPr>
          <p:cNvSpPr txBox="1"/>
          <p:nvPr userDrawn="1"/>
        </p:nvSpPr>
        <p:spPr>
          <a:xfrm>
            <a:off x="7188575" y="3822116"/>
            <a:ext cx="3418465" cy="369332"/>
          </a:xfrm>
          <a:prstGeom prst="rect">
            <a:avLst/>
          </a:prstGeom>
          <a:noFill/>
        </p:spPr>
        <p:txBody>
          <a:bodyPr wrap="square" rtlCol="0">
            <a:spAutoFit/>
          </a:bodyPr>
          <a:lstStyle/>
          <a:p>
            <a:r>
              <a:rPr lang="da-DK" dirty="0"/>
              <a:t>UGENS UDFORDRING</a:t>
            </a:r>
          </a:p>
        </p:txBody>
      </p:sp>
      <p:sp>
        <p:nvSpPr>
          <p:cNvPr id="3" name="Text Placeholder 2">
            <a:extLst>
              <a:ext uri="{FF2B5EF4-FFF2-40B4-BE49-F238E27FC236}">
                <a16:creationId xmlns:a16="http://schemas.microsoft.com/office/drawing/2014/main" id="{C0D8DDA8-69A3-46B7-8662-DBB231095ABD}"/>
              </a:ext>
            </a:extLst>
          </p:cNvPr>
          <p:cNvSpPr>
            <a:spLocks noGrp="1"/>
          </p:cNvSpPr>
          <p:nvPr>
            <p:ph type="body" sz="quarter" idx="18" hasCustomPrompt="1"/>
          </p:nvPr>
        </p:nvSpPr>
        <p:spPr>
          <a:xfrm>
            <a:off x="7236825" y="4207754"/>
            <a:ext cx="4754563" cy="709612"/>
          </a:xfrm>
        </p:spPr>
        <p:txBody>
          <a:bodyPr>
            <a:normAutofit/>
          </a:bodyPr>
          <a:lstStyle>
            <a:lvl1pPr>
              <a:defRPr lang="en-US" sz="1200" kern="1200" dirty="0" smtClean="0">
                <a:solidFill>
                  <a:schemeClr val="accent3">
                    <a:lumMod val="50000"/>
                  </a:schemeClr>
                </a:solidFill>
                <a:latin typeface="+mn-lt"/>
                <a:ea typeface="+mn-ea"/>
                <a:cs typeface="+mn-cs"/>
              </a:defRPr>
            </a:lvl1pPr>
          </a:lstStyle>
          <a:p>
            <a:pPr lvl="0"/>
            <a:r>
              <a:rPr lang="en-US" dirty="0" err="1"/>
              <a:t>Klik</a:t>
            </a:r>
            <a:r>
              <a:rPr lang="en-US" dirty="0"/>
              <a:t> for at </a:t>
            </a:r>
            <a:r>
              <a:rPr lang="en-US" dirty="0" err="1"/>
              <a:t>indsætte</a:t>
            </a:r>
            <a:r>
              <a:rPr lang="en-US" dirty="0"/>
              <a:t> </a:t>
            </a:r>
            <a:r>
              <a:rPr lang="en-US" dirty="0" err="1"/>
              <a:t>ugens</a:t>
            </a:r>
            <a:r>
              <a:rPr lang="en-US" dirty="0"/>
              <a:t> </a:t>
            </a:r>
            <a:r>
              <a:rPr lang="en-US" dirty="0" err="1"/>
              <a:t>udfordring</a:t>
            </a:r>
            <a:endParaRPr lang="en-US"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4566"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DK"/>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DK"/>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DK"/>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DK"/>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DK"/>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DK"/>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DK"/>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DK"/>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DK"/>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DK"/>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DK"/>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DK"/>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DK"/>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DK"/>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DK"/>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DK"/>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DK"/>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DK"/>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DK"/>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DK"/>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DK"/>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DK"/>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DK"/>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DK"/>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8/24/2026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33E91-0104-0C4B-BED0-F980DBE04BBB}"/>
              </a:ext>
            </a:extLst>
          </p:cNvPr>
          <p:cNvSpPr>
            <a:spLocks noGrp="1"/>
          </p:cNvSpPr>
          <p:nvPr>
            <p:ph type="title"/>
          </p:nvPr>
        </p:nvSpPr>
        <p:spPr/>
        <p:txBody>
          <a:bodyPr/>
          <a:lstStyle/>
          <a:p>
            <a:r>
              <a:rPr lang="da-DK" dirty="0"/>
              <a:t>Forandring</a:t>
            </a:r>
          </a:p>
        </p:txBody>
      </p:sp>
      <p:sp>
        <p:nvSpPr>
          <p:cNvPr id="3" name="Text Placeholder 2">
            <a:extLst>
              <a:ext uri="{FF2B5EF4-FFF2-40B4-BE49-F238E27FC236}">
                <a16:creationId xmlns:a16="http://schemas.microsoft.com/office/drawing/2014/main" id="{D5686424-2B8F-D240-9679-31E9F1562D1A}"/>
              </a:ext>
            </a:extLst>
          </p:cNvPr>
          <p:cNvSpPr>
            <a:spLocks noGrp="1"/>
          </p:cNvSpPr>
          <p:nvPr>
            <p:ph type="body" sz="half" idx="2"/>
          </p:nvPr>
        </p:nvSpPr>
        <p:spPr>
          <a:xfrm>
            <a:off x="2275704" y="2121562"/>
            <a:ext cx="4791301" cy="2795804"/>
          </a:xfrm>
        </p:spPr>
        <p:txBody>
          <a:bodyPr>
            <a:normAutofit fontScale="85000" lnSpcReduction="10000"/>
          </a:bodyPr>
          <a:lstStyle/>
          <a:p>
            <a:pPr>
              <a:lnSpc>
                <a:spcPct val="107000"/>
              </a:lnSpc>
              <a:spcAft>
                <a:spcPts val="800"/>
              </a:spcAft>
              <a:buNone/>
            </a:pPr>
            <a:r>
              <a:rPr lang="da-DK" sz="1200" kern="100" dirty="0">
                <a:effectLst/>
                <a:latin typeface="Aptos" panose="020B0004020202020204" pitchFamily="34" charset="0"/>
                <a:ea typeface="Aptos" panose="020B0004020202020204" pitchFamily="34" charset="0"/>
                <a:cs typeface="Times New Roman" panose="02020603050405020304" pitchFamily="18" charset="0"/>
              </a:rPr>
              <a:t>Det der er det store her, er overgangen fra at have loven som pagt imellem menneske og Gud, til at have den nye pagt hvor adgangen til Gud går gennem troen på Jesus som </a:t>
            </a:r>
            <a:r>
              <a:rPr lang="da-DK" sz="1200" kern="100" dirty="0" err="1">
                <a:effectLst/>
                <a:latin typeface="Aptos" panose="020B0004020202020204" pitchFamily="34" charset="0"/>
                <a:ea typeface="Aptos" panose="020B0004020202020204" pitchFamily="34" charset="0"/>
                <a:cs typeface="Times New Roman" panose="02020603050405020304" pitchFamily="18" charset="0"/>
              </a:rPr>
              <a:t>Kristus.I</a:t>
            </a:r>
            <a:r>
              <a:rPr lang="da-DK" sz="1200" kern="100" dirty="0">
                <a:effectLst/>
                <a:latin typeface="Aptos" panose="020B0004020202020204" pitchFamily="34" charset="0"/>
                <a:ea typeface="Aptos" panose="020B0004020202020204" pitchFamily="34" charset="0"/>
                <a:cs typeface="Times New Roman" panose="02020603050405020304" pitchFamily="18" charset="0"/>
              </a:rPr>
              <a:t> forfatterens skriv til Hebræerne, dykker han ned i hvad det var Jøderne kom fra, og advarer imod at de lister de samme regler ind igen i deres liv som kristen. </a:t>
            </a:r>
          </a:p>
          <a:p>
            <a:pPr>
              <a:lnSpc>
                <a:spcPct val="107000"/>
              </a:lnSpc>
              <a:spcAft>
                <a:spcPts val="800"/>
              </a:spcAft>
              <a:buNone/>
            </a:pPr>
            <a:r>
              <a:rPr lang="da-DK" sz="1200" kern="100" dirty="0">
                <a:effectLst/>
                <a:latin typeface="Aptos" panose="020B0004020202020204" pitchFamily="34" charset="0"/>
                <a:ea typeface="Aptos" panose="020B0004020202020204" pitchFamily="34" charset="0"/>
                <a:cs typeface="Times New Roman" panose="02020603050405020304" pitchFamily="18" charset="0"/>
              </a:rPr>
              <a:t>Templet var en historisk bygning, men kan templet også være et billede på dit indre? Søjlegangen: din kontakt til verden. Det som du gerne vil fremstå som i andres øjne. Kultrummet: Dine tankers refleksionsrum. Det du ved om dig selv. Der hvor meninger, følelser tro og tænkning mødes og brydes og måske </a:t>
            </a:r>
            <a:r>
              <a:rPr lang="da-DK" sz="1200" kern="100" dirty="0" err="1">
                <a:effectLst/>
                <a:latin typeface="Aptos" panose="020B0004020202020204" pitchFamily="34" charset="0"/>
                <a:ea typeface="Aptos" panose="020B0004020202020204" pitchFamily="34" charset="0"/>
                <a:cs typeface="Times New Roman" panose="02020603050405020304" pitchFamily="18" charset="0"/>
              </a:rPr>
              <a:t>forsones.Dit</a:t>
            </a:r>
            <a:r>
              <a:rPr lang="da-DK" sz="1200" kern="100" dirty="0">
                <a:effectLst/>
                <a:latin typeface="Aptos" panose="020B0004020202020204" pitchFamily="34" charset="0"/>
                <a:ea typeface="Aptos" panose="020B0004020202020204" pitchFamily="34" charset="0"/>
                <a:cs typeface="Times New Roman" panose="02020603050405020304" pitchFamily="18" charset="0"/>
              </a:rPr>
              <a:t> allerhelligste: Det som er dig. Dit ubevidste og bevidste. Der hvor det du skammes over gemmes væk. </a:t>
            </a:r>
          </a:p>
          <a:p>
            <a:pPr>
              <a:lnSpc>
                <a:spcPct val="107000"/>
              </a:lnSpc>
              <a:spcAft>
                <a:spcPts val="800"/>
              </a:spcAft>
              <a:buNone/>
            </a:pPr>
            <a:r>
              <a:rPr lang="da-DK" sz="1200" kern="100" dirty="0">
                <a:effectLst/>
                <a:latin typeface="Aptos" panose="020B0004020202020204" pitchFamily="34" charset="0"/>
                <a:ea typeface="Aptos" panose="020B0004020202020204" pitchFamily="34" charset="0"/>
                <a:cs typeface="Times New Roman" panose="02020603050405020304" pitchFamily="18" charset="0"/>
              </a:rPr>
              <a:t>At tage imod Jesus, er at lade ham komme ind i dit allerinderste – at forsone sig med Gud? Det er ikke kun noget ny-kristne oplever. Jer der er vokset op med troen,  ved godt at man kan komme på afstand af den. Troen på Gud er en daglig vandring, et dagligt valg.</a:t>
            </a:r>
          </a:p>
          <a:p>
            <a:endParaRPr lang="en-DK" dirty="0"/>
          </a:p>
        </p:txBody>
      </p:sp>
      <p:sp>
        <p:nvSpPr>
          <p:cNvPr id="4" name="Text Placeholder 3">
            <a:extLst>
              <a:ext uri="{FF2B5EF4-FFF2-40B4-BE49-F238E27FC236}">
                <a16:creationId xmlns:a16="http://schemas.microsoft.com/office/drawing/2014/main" id="{F935EA0A-5AF9-D84A-A5A3-374EABD6FCA5}"/>
              </a:ext>
            </a:extLst>
          </p:cNvPr>
          <p:cNvSpPr>
            <a:spLocks noGrp="1"/>
          </p:cNvSpPr>
          <p:nvPr>
            <p:ph type="body" sz="quarter" idx="13"/>
          </p:nvPr>
        </p:nvSpPr>
        <p:spPr>
          <a:xfrm>
            <a:off x="2275703" y="966681"/>
            <a:ext cx="4791301" cy="507298"/>
          </a:xfrm>
        </p:spPr>
        <p:txBody>
          <a:bodyPr/>
          <a:lstStyle/>
          <a:p>
            <a:r>
              <a:rPr lang="da-DK" sz="1400" dirty="0"/>
              <a:t>Hebræerbrevet</a:t>
            </a:r>
          </a:p>
        </p:txBody>
      </p:sp>
      <p:sp>
        <p:nvSpPr>
          <p:cNvPr id="5" name="Text Placeholder 4">
            <a:extLst>
              <a:ext uri="{FF2B5EF4-FFF2-40B4-BE49-F238E27FC236}">
                <a16:creationId xmlns:a16="http://schemas.microsoft.com/office/drawing/2014/main" id="{66C122C0-304F-D94D-85D1-E662264F5DB9}"/>
              </a:ext>
            </a:extLst>
          </p:cNvPr>
          <p:cNvSpPr>
            <a:spLocks noGrp="1"/>
          </p:cNvSpPr>
          <p:nvPr>
            <p:ph type="body" sz="quarter" idx="14"/>
          </p:nvPr>
        </p:nvSpPr>
        <p:spPr>
          <a:xfrm>
            <a:off x="2275702" y="5203219"/>
            <a:ext cx="4791301" cy="1187612"/>
          </a:xfrm>
        </p:spPr>
        <p:txBody>
          <a:bodyPr/>
          <a:lstStyle/>
          <a:p>
            <a:pPr>
              <a:buFontTx/>
              <a:buChar char="-"/>
            </a:pPr>
            <a:r>
              <a:rPr lang="da-DK" sz="1050" dirty="0"/>
              <a:t>At invitere Gud ind i det </a:t>
            </a:r>
            <a:r>
              <a:rPr lang="da-DK" sz="1050" dirty="0" err="1"/>
              <a:t>aller</a:t>
            </a:r>
            <a:r>
              <a:rPr lang="da-DK" sz="1050" dirty="0"/>
              <a:t> helligste / det inderste.</a:t>
            </a:r>
          </a:p>
          <a:p>
            <a:pPr marL="0" indent="0">
              <a:buNone/>
            </a:pPr>
            <a:r>
              <a:rPr lang="da-DK" sz="1050" kern="100" dirty="0">
                <a:effectLst/>
                <a:latin typeface="Aptos" panose="020B0004020202020204" pitchFamily="34" charset="0"/>
                <a:ea typeface="Aptos" panose="020B0004020202020204" pitchFamily="34" charset="0"/>
                <a:cs typeface="Times New Roman" panose="02020603050405020304" pitchFamily="18" charset="0"/>
              </a:rPr>
              <a:t>At forsone sig med noget, er som sådan også at tilgive. At forsone sig er at forstå ting på en dybere måde. Måske er der knyttet en sorg dertil, hvilket hindre at man ikke lige springer til tilgivelse. Men man forsoner sig. Det er måske et mere sandfærdigt sted at stå.</a:t>
            </a:r>
          </a:p>
          <a:p>
            <a:pPr>
              <a:buFontTx/>
              <a:buChar char="-"/>
            </a:pPr>
            <a:endParaRPr lang="da-DK" sz="1050" dirty="0"/>
          </a:p>
        </p:txBody>
      </p:sp>
      <p:sp>
        <p:nvSpPr>
          <p:cNvPr id="6" name="Text Placeholder 5">
            <a:extLst>
              <a:ext uri="{FF2B5EF4-FFF2-40B4-BE49-F238E27FC236}">
                <a16:creationId xmlns:a16="http://schemas.microsoft.com/office/drawing/2014/main" id="{1E035901-E598-2C48-9830-6C87FF25465C}"/>
              </a:ext>
            </a:extLst>
          </p:cNvPr>
          <p:cNvSpPr>
            <a:spLocks noGrp="1"/>
          </p:cNvSpPr>
          <p:nvPr>
            <p:ph type="body" sz="quarter" idx="15"/>
          </p:nvPr>
        </p:nvSpPr>
        <p:spPr>
          <a:xfrm>
            <a:off x="7236825" y="2122990"/>
            <a:ext cx="4768651" cy="1864809"/>
          </a:xfrm>
        </p:spPr>
        <p:txBody>
          <a:bodyPr/>
          <a:lstStyle/>
          <a:p>
            <a:r>
              <a:rPr lang="da-DK" dirty="0"/>
              <a:t>Vi står på skuldrene af andre kristne før os, som har haft betydning for os. Hvem har haft stor betydning for din tro? Fortæl om det.</a:t>
            </a:r>
          </a:p>
          <a:p>
            <a:r>
              <a:rPr lang="da-DK" dirty="0"/>
              <a:t>Hvordan holder du dig tæt ved Jesus i dit liv?</a:t>
            </a:r>
          </a:p>
          <a:p>
            <a:r>
              <a:rPr lang="da-DK" dirty="0"/>
              <a:t> Hvad er svært ved at leve som kristen?</a:t>
            </a:r>
          </a:p>
          <a:p>
            <a:endParaRPr lang="da-DK" dirty="0"/>
          </a:p>
        </p:txBody>
      </p:sp>
      <p:sp>
        <p:nvSpPr>
          <p:cNvPr id="7" name="Text Placeholder 6">
            <a:extLst>
              <a:ext uri="{FF2B5EF4-FFF2-40B4-BE49-F238E27FC236}">
                <a16:creationId xmlns:a16="http://schemas.microsoft.com/office/drawing/2014/main" id="{202F2860-175F-7549-8660-270CAD1DA1E1}"/>
              </a:ext>
            </a:extLst>
          </p:cNvPr>
          <p:cNvSpPr>
            <a:spLocks noGrp="1"/>
          </p:cNvSpPr>
          <p:nvPr>
            <p:ph type="body" sz="quarter" idx="16"/>
          </p:nvPr>
        </p:nvSpPr>
        <p:spPr/>
        <p:txBody>
          <a:bodyPr/>
          <a:lstStyle/>
          <a:p>
            <a:endParaRPr lang="da-DK" dirty="0"/>
          </a:p>
        </p:txBody>
      </p:sp>
      <p:sp>
        <p:nvSpPr>
          <p:cNvPr id="8" name="Text Placeholder 7">
            <a:extLst>
              <a:ext uri="{FF2B5EF4-FFF2-40B4-BE49-F238E27FC236}">
                <a16:creationId xmlns:a16="http://schemas.microsoft.com/office/drawing/2014/main" id="{066335DC-9A39-F64B-B62B-836D36B5FA44}"/>
              </a:ext>
            </a:extLst>
          </p:cNvPr>
          <p:cNvSpPr>
            <a:spLocks noGrp="1"/>
          </p:cNvSpPr>
          <p:nvPr>
            <p:ph type="body" sz="quarter" idx="18"/>
          </p:nvPr>
        </p:nvSpPr>
        <p:spPr/>
        <p:txBody>
          <a:bodyPr>
            <a:normAutofit/>
          </a:bodyPr>
          <a:lstStyle/>
          <a:p>
            <a:r>
              <a:rPr lang="da-DK" dirty="0"/>
              <a:t>Find en pointe i Hebræerbrevet, som har </a:t>
            </a:r>
            <a:r>
              <a:rPr lang="da-DK"/>
              <a:t>betydning for dig.</a:t>
            </a:r>
            <a:endParaRPr lang="da-DK" dirty="0"/>
          </a:p>
        </p:txBody>
      </p:sp>
    </p:spTree>
    <p:extLst>
      <p:ext uri="{BB962C8B-B14F-4D97-AF65-F5344CB8AC3E}">
        <p14:creationId xmlns:p14="http://schemas.microsoft.com/office/powerpoint/2010/main" val="4712750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62A6E336102A409DCE6EAAEEBBB5B4" ma:contentTypeVersion="12" ma:contentTypeDescription="Create a new document." ma:contentTypeScope="" ma:versionID="cc2de7ca1619c8be3262bce65819789b">
  <xsd:schema xmlns:xsd="http://www.w3.org/2001/XMLSchema" xmlns:xs="http://www.w3.org/2001/XMLSchema" xmlns:p="http://schemas.microsoft.com/office/2006/metadata/properties" xmlns:ns2="44168d15-525b-443e-9103-846403f98ac9" xmlns:ns3="c7ce7b44-c394-42d1-a5e7-f247d1b5b78c" targetNamespace="http://schemas.microsoft.com/office/2006/metadata/properties" ma:root="true" ma:fieldsID="eb3e64a27cc5e990567291ea33b205b2" ns2:_="" ns3:_="">
    <xsd:import namespace="44168d15-525b-443e-9103-846403f98ac9"/>
    <xsd:import namespace="c7ce7b44-c394-42d1-a5e7-f247d1b5b78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168d15-525b-443e-9103-846403f98ac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19731afd-e726-4161-a857-61de5a62a7a2"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7ce7b44-c394-42d1-a5e7-f247d1b5b78c"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47bff322-4040-4798-a219-743850e60bf2}" ma:internalName="TaxCatchAll" ma:showField="CatchAllData" ma:web="c7ce7b44-c394-42d1-a5e7-f247d1b5b7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7ce7b44-c394-42d1-a5e7-f247d1b5b78c" xsi:nil="true"/>
    <lcf76f155ced4ddcb4097134ff3c332f xmlns="44168d15-525b-443e-9103-846403f98ac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46001CD-ABF6-484C-93A6-46DF5CBD78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168d15-525b-443e-9103-846403f98ac9"/>
    <ds:schemaRef ds:uri="c7ce7b44-c394-42d1-a5e7-f247d1b5b7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68EB455-CDDE-4E54-9928-BA67DD5BD69D}">
  <ds:schemaRefs>
    <ds:schemaRef ds:uri="http://schemas.microsoft.com/sharepoint/v3/contenttype/forms"/>
  </ds:schemaRefs>
</ds:datastoreItem>
</file>

<file path=customXml/itemProps3.xml><?xml version="1.0" encoding="utf-8"?>
<ds:datastoreItem xmlns:ds="http://schemas.openxmlformats.org/officeDocument/2006/customXml" ds:itemID="{0EECC0DA-63BF-4B80-9523-72745E560A0A}">
  <ds:schemaRefs>
    <ds:schemaRef ds:uri="http://schemas.microsoft.com/office/2006/metadata/properties"/>
    <ds:schemaRef ds:uri="http://schemas.microsoft.com/office/infopath/2007/PartnerControls"/>
    <ds:schemaRef ds:uri="c7ce7b44-c394-42d1-a5e7-f247d1b5b78c"/>
    <ds:schemaRef ds:uri="44168d15-525b-443e-9103-846403f98ac9"/>
  </ds:schemaRefs>
</ds:datastoreItem>
</file>

<file path=docProps/app.xml><?xml version="1.0" encoding="utf-8"?>
<Properties xmlns="http://schemas.openxmlformats.org/officeDocument/2006/extended-properties" xmlns:vt="http://schemas.openxmlformats.org/officeDocument/2006/docPropsVTypes">
  <TotalTime>3707</TotalTime>
  <Words>353</Words>
  <Application>Microsoft Office PowerPoint</Application>
  <PresentationFormat>Widescreen</PresentationFormat>
  <Paragraphs>12</Paragraphs>
  <Slides>1</Slides>
  <Notes>1</Notes>
  <HiddenSlides>0</HiddenSlides>
  <MMClips>0</MMClips>
  <ScaleCrop>false</ScaleCrop>
  <HeadingPairs>
    <vt:vector size="8" baseType="variant">
      <vt:variant>
        <vt:lpstr>Benyttede skrifttyper</vt:lpstr>
      </vt:variant>
      <vt:variant>
        <vt:i4>5</vt:i4>
      </vt:variant>
      <vt:variant>
        <vt:lpstr>Tema</vt:lpstr>
      </vt:variant>
      <vt:variant>
        <vt:i4>1</vt:i4>
      </vt:variant>
      <vt:variant>
        <vt:lpstr>Integrerede OLE-servere</vt:lpstr>
      </vt:variant>
      <vt:variant>
        <vt:i4>1</vt:i4>
      </vt:variant>
      <vt:variant>
        <vt:lpstr>Slidetitler</vt:lpstr>
      </vt:variant>
      <vt:variant>
        <vt:i4>1</vt:i4>
      </vt:variant>
    </vt:vector>
  </HeadingPairs>
  <TitlesOfParts>
    <vt:vector size="8" baseType="lpstr">
      <vt:lpstr>Aptos</vt:lpstr>
      <vt:lpstr>Calibri</vt:lpstr>
      <vt:lpstr>Century Gothic</vt:lpstr>
      <vt:lpstr>Verdana</vt:lpstr>
      <vt:lpstr>Wingdings 3</vt:lpstr>
      <vt:lpstr>Wisp</vt:lpstr>
      <vt:lpstr>think-cell Slide</vt:lpstr>
      <vt:lpstr>Forandring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JHAE (Jonas Hauschildt Andersen)</dc:creator>
  <cp:lastModifiedBy>Philip Gylling</cp:lastModifiedBy>
  <cp:revision>86</cp:revision>
  <dcterms:created xsi:type="dcterms:W3CDTF">2019-08-19T18:08:22Z</dcterms:created>
  <dcterms:modified xsi:type="dcterms:W3CDTF">2026-08-24T18:57:33Z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0x0101006E62A6E336102A409DCE6EAAEEBBB5B4</vt:lpwstr>
  </property>
</Properties>
</file>