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2"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autoAdjust="0"/>
    <p:restoredTop sz="94660"/>
  </p:normalViewPr>
  <p:slideViewPr>
    <p:cSldViewPr snapToGrid="0" showGuides="1">
      <p:cViewPr varScale="1">
        <p:scale>
          <a:sx n="94" d="100"/>
          <a:sy n="94" d="100"/>
        </p:scale>
        <p:origin x="744" y="184"/>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27.03.2023</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‹nr.›</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379241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88"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Helligånden åbenbarer</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rmAutofit fontScale="85000" lnSpcReduction="10000"/>
          </a:bodyPr>
          <a:lstStyle/>
          <a:p>
            <a:r>
              <a:rPr lang="da-DK" altLang="da-DK" dirty="0">
                <a:latin typeface="Arial" panose="020B0604020202020204" pitchFamily="34" charset="0"/>
              </a:rPr>
              <a:t>Jesus siger tydeligt at Helligånden, som Faderen og ham vil sende til os, vil kommunikere deres tanker med os og udfylde Jesu plads i verden. </a:t>
            </a:r>
            <a:br>
              <a:rPr lang="da-DK" altLang="da-DK" dirty="0">
                <a:latin typeface="Arial" panose="020B0604020202020204" pitchFamily="34" charset="0"/>
              </a:rPr>
            </a:br>
            <a:r>
              <a:rPr lang="da-DK" altLang="da-DK" dirty="0">
                <a:latin typeface="Arial" panose="020B0604020202020204" pitchFamily="34" charset="0"/>
              </a:rPr>
              <a:t>Ånden har valgt at bruge FIRE nådemidler til at åbenbare Gud for os og til at udløse hans kraft i os. De fire er: 1) Guds ORD, Bibelen; 2) BØN i form af tilbedelse, taksigelse, bekendelse og ønsker; 3) FÆLLESSKAB med andre trossøskende og 4) NADVEREN hvor vi som Guds folk, dyrker ham sammen. Når vi aktivt bruger disse, styrkes vi i vores personlige tro og Gud former hans liv i os.</a:t>
            </a:r>
            <a:br>
              <a:rPr lang="da-DK" altLang="da-DK" dirty="0">
                <a:latin typeface="Arial" panose="020B0604020202020204" pitchFamily="34" charset="0"/>
              </a:rPr>
            </a:br>
            <a:r>
              <a:rPr lang="da-DK" altLang="da-DK" dirty="0">
                <a:latin typeface="Arial" panose="020B0604020202020204" pitchFamily="34" charset="0"/>
              </a:rPr>
              <a:t>Derudover kommunikere Helligånden med os, både for at bevare os i et levende forhold til Gud og også for at vejlede os i efterfølgelsen af Jesus. </a:t>
            </a:r>
            <a:br>
              <a:rPr lang="da-DK" altLang="da-DK" dirty="0">
                <a:latin typeface="Arial" panose="020B0604020202020204" pitchFamily="34" charset="0"/>
              </a:rPr>
            </a:br>
            <a:r>
              <a:rPr lang="da-DK" altLang="da-DK" dirty="0">
                <a:latin typeface="Arial" panose="020B0604020202020204" pitchFamily="34" charset="0"/>
              </a:rPr>
              <a:t>Vores evne til opfatte Guds vilje er blevet beskadiget af syndefaldet. Vi kan derfor blive i tvivl om det er Helligåndens stemme eller vores egne tanker, der taler til os. </a:t>
            </a:r>
            <a:br>
              <a:rPr lang="da-DK" altLang="da-DK" dirty="0">
                <a:latin typeface="Arial" panose="020B0604020202020204" pitchFamily="34" charset="0"/>
              </a:rPr>
            </a:br>
            <a:r>
              <a:rPr lang="da-DK" altLang="da-DK" dirty="0">
                <a:latin typeface="Arial" panose="020B0604020202020204" pitchFamily="34" charset="0"/>
              </a:rPr>
              <a:t>Vi kan kende Helligåndens ”stemme”, fordi han vil altid herliggøre Jesus og han ønsker altid at føre os ind i et frit og åbent Guds forhold. Ånden taler altid i overensstemmelse med Bibelen og han vil aldrig lede os til at synde. Selvom vi er kaldt til at vandre i TRO, lover Jesus at vi vil kunne fornemme Åndens vilje, enten som en indre fred eller en indre uro, når vi skal tage beslutninger i vores liv. Derudover lægger han omstændigheder til rette for os, og giver støtte fra modne åndelige rådgivere. Endeligt kan Ånden også tale direkte til os, ved at et ord fra Bibelen bliver ”profetisk” levende for os, så den taler ind i vores situation.</a:t>
            </a:r>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sz="1000" dirty="0"/>
              <a:t>Johannes Ev. </a:t>
            </a:r>
            <a:r>
              <a:rPr lang="da-DK" altLang="da-DK" sz="1000" i="1" dirty="0">
                <a:latin typeface="Arial" panose="020B0604020202020204" pitchFamily="34" charset="0"/>
              </a:rPr>
              <a:t>14:16-17,26; 15:26; 16:7-15. Se også Ap.G.2:42.</a:t>
            </a:r>
          </a:p>
          <a:p>
            <a:r>
              <a:rPr lang="da-DK" sz="1000" i="1" dirty="0">
                <a:latin typeface="Arial" panose="020B0604020202020204" pitchFamily="34" charset="0"/>
              </a:rPr>
              <a:t>Og når han kommer, skal han overbevise verden om synd, om retfærdighed og om dom. 						Joh.16:8</a:t>
            </a:r>
            <a:br>
              <a:rPr lang="da-DK" sz="1000" i="1" dirty="0">
                <a:latin typeface="Arial" panose="020B0604020202020204" pitchFamily="34" charset="0"/>
              </a:rPr>
            </a:br>
            <a:r>
              <a:rPr lang="da-DK" sz="1000" i="1" dirty="0">
                <a:latin typeface="Arial" panose="020B0604020202020204" pitchFamily="34" charset="0"/>
              </a:rPr>
              <a:t>Sandhedens Ånd, han skal vejlede jer til hele sandheden 	Joh.16:13</a:t>
            </a:r>
            <a:br>
              <a:rPr lang="da-DK" sz="1000" i="1" dirty="0">
                <a:latin typeface="Arial" panose="020B0604020202020204" pitchFamily="34" charset="0"/>
              </a:rPr>
            </a:br>
            <a:r>
              <a:rPr lang="da-DK" sz="1000" i="1" dirty="0">
                <a:latin typeface="Arial" panose="020B0604020202020204" pitchFamily="34" charset="0"/>
              </a:rPr>
              <a:t>Han skal herliggøre mig 					Joh.16:14</a:t>
            </a:r>
          </a:p>
          <a:p>
            <a:endParaRPr lang="da-DK" sz="1000" dirty="0"/>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altLang="da-DK" dirty="0">
                <a:latin typeface="Arial" panose="020B0604020202020204" pitchFamily="34" charset="0"/>
              </a:rPr>
              <a:t>Helligånden er sendt for at åbenbare Guds person og hans vilje</a:t>
            </a:r>
          </a:p>
          <a:p>
            <a:r>
              <a:rPr lang="da-DK" altLang="da-DK" dirty="0">
                <a:latin typeface="Arial" panose="020B0604020202020204" pitchFamily="34" charset="0"/>
              </a:rPr>
              <a:t>Ånden hjælper os til at STOLE på Jesus og ADLYDE hans vilje </a:t>
            </a:r>
          </a:p>
          <a:p>
            <a:r>
              <a:rPr lang="da-DK" altLang="da-DK" dirty="0">
                <a:latin typeface="Arial" panose="020B0604020202020204" pitchFamily="34" charset="0"/>
              </a:rPr>
              <a:t>Vi bliver mere følsomme overfor Helligånden, jo mere vi kender Guds Ord og adlyder Guds vilje</a:t>
            </a:r>
            <a:br>
              <a:rPr lang="da-DK" altLang="da-DK" dirty="0">
                <a:latin typeface="Arial" panose="020B0604020202020204" pitchFamily="34" charset="0"/>
              </a:rPr>
            </a:br>
            <a:endParaRPr lang="da-DK" dirty="0"/>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dirty="0"/>
              <a:t>Hvordan har du oplevet at Helligånden har åbenbaret sig for dig?</a:t>
            </a:r>
          </a:p>
          <a:p>
            <a:r>
              <a:rPr lang="da-DK" dirty="0"/>
              <a:t>Hvordan kan du genkende om det er Helligånden, der overbeviser dig om synd eller om det er Satan, der angriber din samvittighed med falske anklager? </a:t>
            </a:r>
          </a:p>
          <a:p>
            <a:r>
              <a:rPr lang="da-DK" dirty="0"/>
              <a:t>Hvordan griber du det an, når du skal finde Guds vilje?</a:t>
            </a:r>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dirty="0"/>
              <a:t>Bed for de, der besøger vores kirke, at Gud må tale til dem og drage dem ind i et personligt forhold til ham selv.</a:t>
            </a:r>
          </a:p>
          <a:p>
            <a:r>
              <a:rPr lang="da-DK" dirty="0"/>
              <a:t>Bed for Guds overstyring i ansættelsen af en ny præst.</a:t>
            </a:r>
          </a:p>
          <a:p>
            <a:r>
              <a:rPr lang="da-DK" dirty="0"/>
              <a:t>Bed for vores missionærer og for den lidende verden.</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normAutofit fontScale="92500"/>
          </a:bodyPr>
          <a:lstStyle/>
          <a:p>
            <a:r>
              <a:rPr lang="da-DK" dirty="0"/>
              <a:t>Tak Gud for at han ikke har efterladt os ”Faderløse”, men er kommet for at bo i os og hjælpe os til at følge Jesus.</a:t>
            </a:r>
            <a:br>
              <a:rPr lang="da-DK" dirty="0"/>
            </a:br>
            <a:r>
              <a:rPr lang="da-DK" dirty="0"/>
              <a:t>Bed ham om konkret at hjælpe dig med at kende hans vilje.</a:t>
            </a:r>
          </a:p>
        </p:txBody>
      </p:sp>
    </p:spTree>
    <p:extLst>
      <p:ext uri="{BB962C8B-B14F-4D97-AF65-F5344CB8AC3E}">
        <p14:creationId xmlns:p14="http://schemas.microsoft.com/office/powerpoint/2010/main" val="4712750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3694</TotalTime>
  <Words>572</Words>
  <Application>Microsoft Macintosh PowerPoint</Application>
  <PresentationFormat>Widescreen</PresentationFormat>
  <Paragraphs>15</Paragraphs>
  <Slides>1</Slides>
  <Notes>1</Notes>
  <HiddenSlides>0</HiddenSlides>
  <MMClips>0</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8" baseType="lpstr">
      <vt:lpstr>Arial</vt:lpstr>
      <vt:lpstr>Calibri</vt:lpstr>
      <vt:lpstr>Century Gothic</vt:lpstr>
      <vt:lpstr>Verdana</vt:lpstr>
      <vt:lpstr>Wingdings 3</vt:lpstr>
      <vt:lpstr>Wisp</vt:lpstr>
      <vt:lpstr>think-cell Slide</vt:lpstr>
      <vt:lpstr>Helligånden åbenbarer</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Jenny Glüsing</cp:lastModifiedBy>
  <cp:revision>93</cp:revision>
  <dcterms:created xsi:type="dcterms:W3CDTF">2019-08-19T18:08:22Z</dcterms:created>
  <dcterms:modified xsi:type="dcterms:W3CDTF">2023-03-27T10:00:44Z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